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Overpass Black"/>
      <p:bold r:id="rId42"/>
      <p:boldItalic r:id="rId43"/>
    </p:embeddedFont>
    <p:embeddedFont>
      <p:font typeface="Fira Sans Extra Condensed Medium"/>
      <p:regular r:id="rId44"/>
      <p:bold r:id="rId45"/>
      <p:italic r:id="rId46"/>
      <p:boldItalic r:id="rId47"/>
    </p:embeddedFont>
    <p:embeddedFont>
      <p:font typeface="Open Sans SemiBold"/>
      <p:regular r:id="rId48"/>
      <p:bold r:id="rId49"/>
      <p:italic r:id="rId50"/>
      <p:boldItalic r:id="rId51"/>
    </p:embeddedFont>
    <p:embeddedFont>
      <p:font typeface="Josefin Sans"/>
      <p:regular r:id="rId52"/>
      <p:bold r:id="rId53"/>
      <p:italic r:id="rId54"/>
      <p:boldItalic r:id="rId55"/>
    </p:embeddedFont>
    <p:embeddedFont>
      <p:font typeface="Fira Sans Extra Condensed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OverpassBlack-bold.fntdata"/><Relationship Id="rId41" Type="http://schemas.openxmlformats.org/officeDocument/2006/relationships/font" Target="fonts/Roboto-boldItalic.fntdata"/><Relationship Id="rId44" Type="http://schemas.openxmlformats.org/officeDocument/2006/relationships/font" Target="fonts/FiraSansExtraCondensedMedium-regular.fntdata"/><Relationship Id="rId43" Type="http://schemas.openxmlformats.org/officeDocument/2006/relationships/font" Target="fonts/OverpassBlack-boldItalic.fntdata"/><Relationship Id="rId46" Type="http://schemas.openxmlformats.org/officeDocument/2006/relationships/font" Target="fonts/FiraSansExtraCondensedMedium-italic.fntdata"/><Relationship Id="rId45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SemiBold-regular.fntdata"/><Relationship Id="rId47" Type="http://schemas.openxmlformats.org/officeDocument/2006/relationships/font" Target="fonts/FiraSansExtraCondensedMedium-boldItalic.fntdata"/><Relationship Id="rId49" Type="http://schemas.openxmlformats.org/officeDocument/2006/relationships/font" Target="fonts/OpenSans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6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SemiBold-boldItalic.fntdata"/><Relationship Id="rId50" Type="http://schemas.openxmlformats.org/officeDocument/2006/relationships/font" Target="fonts/OpenSansSemiBold-italic.fntdata"/><Relationship Id="rId53" Type="http://schemas.openxmlformats.org/officeDocument/2006/relationships/font" Target="fonts/JosefinSans-bold.fntdata"/><Relationship Id="rId52" Type="http://schemas.openxmlformats.org/officeDocument/2006/relationships/font" Target="fonts/JosefinSans-regular.fntdata"/><Relationship Id="rId11" Type="http://schemas.openxmlformats.org/officeDocument/2006/relationships/slide" Target="slides/slide7.xml"/><Relationship Id="rId55" Type="http://schemas.openxmlformats.org/officeDocument/2006/relationships/font" Target="fonts/JosefinSans-boldItalic.fntdata"/><Relationship Id="rId10" Type="http://schemas.openxmlformats.org/officeDocument/2006/relationships/slide" Target="slides/slide6.xml"/><Relationship Id="rId54" Type="http://schemas.openxmlformats.org/officeDocument/2006/relationships/font" Target="fonts/JosefinSans-italic.fntdata"/><Relationship Id="rId13" Type="http://schemas.openxmlformats.org/officeDocument/2006/relationships/slide" Target="slides/slide9.xml"/><Relationship Id="rId57" Type="http://schemas.openxmlformats.org/officeDocument/2006/relationships/font" Target="fonts/FiraSansExtraCondensed-bold.fntdata"/><Relationship Id="rId12" Type="http://schemas.openxmlformats.org/officeDocument/2006/relationships/slide" Target="slides/slide8.xml"/><Relationship Id="rId56" Type="http://schemas.openxmlformats.org/officeDocument/2006/relationships/font" Target="fonts/FiraSansExtraCondensed-regular.fntdata"/><Relationship Id="rId15" Type="http://schemas.openxmlformats.org/officeDocument/2006/relationships/slide" Target="slides/slide11.xml"/><Relationship Id="rId59" Type="http://schemas.openxmlformats.org/officeDocument/2006/relationships/font" Target="fonts/FiraSansExtraCondensed-boldItalic.fntdata"/><Relationship Id="rId14" Type="http://schemas.openxmlformats.org/officeDocument/2006/relationships/slide" Target="slides/slide10.xml"/><Relationship Id="rId58" Type="http://schemas.openxmlformats.org/officeDocument/2006/relationships/font" Target="fonts/FiraSansExtraCondensed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1679250b5f7_0_5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1679250b5f7_0_5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1679250b5f7_0_6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1679250b5f7_0_6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1679250b5f7_0_5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1679250b5f7_0_5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1c2ca61d607_0_2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1c2ca61d607_0_2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1c2ca61d607_0_2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1c2ca61d607_0_2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c2ca61d607_0_8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1c2ca61d607_0_8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1c2ca61d607_0_8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1c2ca61d607_0_8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1c2ca61d607_0_8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1c2ca61d607_0_8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1c2ca61d607_0_8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1c2ca61d607_0_8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1c2ca61d607_0_2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1c2ca61d607_0_2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1679250b5f7_0_5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1679250b5f7_0_5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1c2ca61d607_0_4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1c2ca61d607_0_4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1c2ca61d607_0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1c2ca61d607_0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1c2ca61d607_0_6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1c2ca61d607_0_6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1c2ca61d607_0_2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1c2ca61d607_0_2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1c2ca61d607_0_8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1c2ca61d607_0_8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1c2ca61d607_0_2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1c2ca61d607_0_2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1679250b5f7_0_5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1679250b5f7_0_5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1c2ca61d60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1c2ca61d60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1679250b5f7_0_5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1679250b5f7_0_5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679250b5f7_0_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679250b5f7_0_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a7274a18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a7274a18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1c2ca61d6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1c2ca61d6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1c2ca61d60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1c2ca61d6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6e596cca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6e596cca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ga75a9251e8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4" name="Google Shape;2554;ga75a9251e8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a7274a1822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a7274a182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1679250b5f7_0_5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1679250b5f7_0_5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1c2ca61d60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1c2ca61d60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1c2ca61d60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1c2ca61d60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1c2ca61d60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1c2ca61d60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1c2ca61d60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1c2ca61d60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Relationship Id="rId4" Type="http://schemas.openxmlformats.org/officeDocument/2006/relationships/image" Target="../media/image42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Relationship Id="rId4" Type="http://schemas.openxmlformats.org/officeDocument/2006/relationships/image" Target="../media/image50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8" name="Google Shape;18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4" name="Google Shape;54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9" name="Google Shape;59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00" name="Google Shape;60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602" name="Google Shape;60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7" name="Google Shape;63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8" name="Google Shape;63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39" name="Google Shape;63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4" name="Google Shape;67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2" name="Google Shape;682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83" name="Google Shape;683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8" name="Google Shape;718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1" name="Google Shape;721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5" name="Google Shape;725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6" name="Google Shape;726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7" name="Google Shape;727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9" name="Google Shape;729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1" name="Google Shape;731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2" name="Google Shape;732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4" name="Google Shape;734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6" name="Google Shape;736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8" name="Google Shape;738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0" name="Google Shape;74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3" name="Google Shape;743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44" name="Google Shape;744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9" name="Google Shape;779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83" name="Google Shape;78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87" name="Google Shape;787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2" name="Google Shape;822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4" name="Google Shape;824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25" name="Google Shape;825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62" name="Google Shape;86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5" name="Google Shape;865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66" name="Google Shape;866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1" name="Google Shape;901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3" name="Google Shape;903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904" name="Google Shape;904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9" name="Google Shape;939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40" name="Google Shape;940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4" name="Google Shape;944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45" name="Google Shape;945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0" name="Google Shape;980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82" name="Google Shape;9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85" name="Google Shape;98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Google Shape;990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1" name="Google Shape;991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2" name="Google Shape;992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3" name="Google Shape;993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94" name="Google Shape;994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9" name="Google Shape;1029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4" name="Google Shape;1034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35" name="Google Shape;103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0" name="Google Shape;1070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2" name="Google Shape;1072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73" name="Google Shape;1073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8" name="Google Shape;1108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9" name="Google Shape;1109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0" name="Google Shape;1110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1" name="Google Shape;1111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2" name="Google Shape;1112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3" name="Google Shape;1113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15" name="Google Shape;111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8" name="Google Shape;1118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9" name="Google Shape;1119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0" name="Google Shape;1120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1" name="Google Shape;1121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2" name="Google Shape;1122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3" name="Google Shape;1123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4" name="Google Shape;1124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25" name="Google Shape;1125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6" name="Google Shape;1126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27" name="Google Shape;1127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2" name="Google Shape;1162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4" name="Google Shape;1164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65" name="Google Shape;1165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0" name="Google Shape;1200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01" name="Google Shape;1201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6" name="Google Shape;96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2" name="Google Shape;132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5" name="Google Shape;120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6" name="Google Shape;120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7" name="Google Shape;120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8" name="Google Shape;120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9" name="Google Shape;120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1" name="Google Shape;121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12" name="Google Shape;121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Google Shape;121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214" name="Google Shape;121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9" name="Google Shape;124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1" name="Google Shape;125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52" name="Google Shape;125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7" name="Google Shape;128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89" name="Google Shape;128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4" name="Google Shape;1294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95" name="Google Shape;1295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0" name="Google Shape;1330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" name="Google Shape;1332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33" name="Google Shape;1333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9" name="Google Shape;1369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0" name="Google Shape;1370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1" name="Google Shape;1371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2" name="Google Shape;1372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3" name="Google Shape;1373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4" name="Google Shape;1374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5" name="Google Shape;1375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6" name="Google Shape;1376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7" name="Google Shape;1377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8" name="Google Shape;1378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9" name="Google Shape;1379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0" name="Google Shape;1380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1" name="Google Shape;138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4" name="Google Shape;1384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85" name="Google Shape;1385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0" name="Google Shape;1420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23" name="Google Shape;1423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4" name="Google Shape;1424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5" name="Google Shape;1425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26" name="Google Shape;1426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4" name="Google Shape;1464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5" name="Google Shape;1465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6" name="Google Shape;1466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7" name="Google Shape;1467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8" name="Google Shape;1468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9" name="Google Shape;1469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0" name="Google Shape;1470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1" name="Google Shape;1471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2" name="Google Shape;1472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3" name="Google Shape;1473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4" name="Google Shape;1474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75" name="Google Shape;1475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6" name="Google Shape;1476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77" name="Google Shape;1477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2" name="Google Shape;1512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16" name="Google Shape;151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9" name="Google Shape;1519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520" name="Google Shape;1520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2" name="Google Shape;1522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523" name="Google Shape;1523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8" name="Google Shape;1558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9" name="Google Shape;1559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4" name="Google Shape;1564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6" name="Google Shape;1566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8" name="Google Shape;1568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0" name="Google Shape;1570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1" name="Google Shape;1571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72" name="Google Shape;1572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3" name="Google Shape;1573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74" name="Google Shape;1574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9" name="Google Shape;1609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12" name="Google Shape;1612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6" name="Google Shape;1616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617" name="Google Shape;1617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2" name="Google Shape;1652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4" name="Google Shape;1654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55" name="Google Shape;1655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0" name="Google Shape;1690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1" name="Google Shape;1691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93" name="Google Shape;1693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7" name="Google Shape;1697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98" name="Google Shape;1698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3" name="Google Shape;1733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7" name="Google Shape;1737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8" name="Google Shape;1738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9" name="Google Shape;1739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41" name="Google Shape;174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" name="Google Shape;1743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4" name="Google Shape;1744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45" name="Google Shape;1745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0" name="Google Shape;1780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85" name="Google Shape;1785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" name="Google Shape;1788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2" name="Google Shape;1792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93" name="Google Shape;1793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29" name="Google Shape;1829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4" name="Google Shape;1864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5" name="Google Shape;1865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6" name="Google Shape;1866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7" name="Google Shape;1867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3" name="Google Shape;173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8" name="Google Shape;178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5" name="Google Shape;21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" name="Google Shape;187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2" name="Google Shape;1872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73" name="Google Shape;1873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909" name="Google Shape;1909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4" name="Google Shape;1944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5" name="Google Shape;1945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2" name="Google Shape;1952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53" name="Google Shape;1953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8" name="Google Shape;1988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Google Shape;1991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2" name="Google Shape;1992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93" name="Google Shape;1993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28" name="Google Shape;2028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grpSp>
        <p:nvGrpSpPr>
          <p:cNvPr id="2030" name="Google Shape;2030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2031" name="Google Shape;203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6" name="Google Shape;206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51570" y="414483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0" name="Google Shape;2070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71" name="Google Shape;2071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6" name="Google Shape;2106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7" name="Google Shape;2107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Google Shape;2111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2" name="Google Shape;2112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113" name="Google Shape;2113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48" name="Google Shape;2148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8" name="Google Shape;218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" name="Google Shape;219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0" name="Google Shape;220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1" name="Google Shape;221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23" name="Google Shape;223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8" name="Google Shape;258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63" name="Google Shape;263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9" name="Google Shape;299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6" name="Google Shape;306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" name="Google Shape;341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44" name="Google Shape;344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80" name="Google Shape;380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5" name="Google Shape;385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6" name="Google Shape;386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8" name="Google Shape;388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3" name="Google Shape;423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8" name="Google Shape;428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73" name="Google Shape;473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9" name="Google Shape;509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4" name="Google Shape;544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6" name="Google Shape;546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51" name="Google Shape;551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54" name="Google Shape;554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9" name="Google Shape;589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3" name="Google Shape;59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image" Target="../media/image5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" name="Google Shape;2156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36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Tento</a:t>
            </a:r>
            <a:endParaRPr/>
          </a:p>
        </p:txBody>
      </p:sp>
      <p:sp>
        <p:nvSpPr>
          <p:cNvPr id="2160" name="Google Shape;2160;p36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A free online evaluation platform for Cambridge students</a:t>
            </a:r>
            <a:endParaRPr/>
          </a:p>
        </p:txBody>
      </p:sp>
      <p:sp>
        <p:nvSpPr>
          <p:cNvPr id="2161" name="Google Shape;2161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36"/>
          <p:cNvSpPr/>
          <p:nvPr/>
        </p:nvSpPr>
        <p:spPr>
          <a:xfrm rot="5400000">
            <a:off x="6458900" y="1935200"/>
            <a:ext cx="683400" cy="1375500"/>
          </a:xfrm>
          <a:prstGeom prst="wedgeRoundRectCallout">
            <a:avLst>
              <a:gd fmla="val -18045" name="adj1"/>
              <a:gd fmla="val 65730" name="adj2"/>
              <a:gd fmla="val 0" name="adj3"/>
            </a:avLst>
          </a:prstGeom>
          <a:solidFill>
            <a:srgbClr val="E1E7EC">
              <a:alpha val="0"/>
            </a:srgbClr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36"/>
          <p:cNvSpPr txBox="1"/>
          <p:nvPr/>
        </p:nvSpPr>
        <p:spPr>
          <a:xfrm>
            <a:off x="6168350" y="2315150"/>
            <a:ext cx="12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Latin word for “I try”</a:t>
            </a:r>
            <a:endParaRPr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64" name="Google Shape;216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45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18" name="Google Shape;2318;p45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ERD</a:t>
            </a:r>
            <a:endParaRPr/>
          </a:p>
        </p:txBody>
      </p:sp>
      <p:sp>
        <p:nvSpPr>
          <p:cNvPr id="2319" name="Google Shape;231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46"/>
          <p:cNvSpPr txBox="1"/>
          <p:nvPr>
            <p:ph idx="4294967295" type="ctrTitle"/>
          </p:nvPr>
        </p:nvSpPr>
        <p:spPr>
          <a:xfrm>
            <a:off x="0" y="1427800"/>
            <a:ext cx="1935000" cy="16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ERD</a:t>
            </a:r>
            <a:endParaRPr/>
          </a:p>
        </p:txBody>
      </p:sp>
      <p:sp>
        <p:nvSpPr>
          <p:cNvPr id="2325" name="Google Shape;232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6" name="Google Shape;2326;p46"/>
          <p:cNvPicPr preferRelativeResize="0"/>
          <p:nvPr/>
        </p:nvPicPr>
        <p:blipFill rotWithShape="1">
          <a:blip r:embed="rId3">
            <a:alphaModFix/>
          </a:blip>
          <a:srcRect b="13303" l="12251" r="13404" t="12253"/>
          <a:stretch/>
        </p:blipFill>
        <p:spPr>
          <a:xfrm>
            <a:off x="1861420" y="67525"/>
            <a:ext cx="7244052" cy="468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47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32" name="Google Shape;2332;p47"/>
          <p:cNvSpPr txBox="1"/>
          <p:nvPr>
            <p:ph type="ctrTitle"/>
          </p:nvPr>
        </p:nvSpPr>
        <p:spPr>
          <a:xfrm>
            <a:off x="1888225" y="2594225"/>
            <a:ext cx="5169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333" name="Google Shape;233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48"/>
          <p:cNvSpPr txBox="1"/>
          <p:nvPr>
            <p:ph type="ctrTitle"/>
          </p:nvPr>
        </p:nvSpPr>
        <p:spPr>
          <a:xfrm>
            <a:off x="1908300" y="2175300"/>
            <a:ext cx="5169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Core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339" name="Google Shape;233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5" name="Google Shape;2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00" y="866250"/>
            <a:ext cx="2298450" cy="38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288" y="1030388"/>
            <a:ext cx="2563875" cy="355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49"/>
          <p:cNvSpPr txBox="1"/>
          <p:nvPr>
            <p:ph idx="4294967295" type="ctrTitle"/>
          </p:nvPr>
        </p:nvSpPr>
        <p:spPr>
          <a:xfrm>
            <a:off x="3124350" y="87925"/>
            <a:ext cx="289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User Profile</a:t>
            </a:r>
            <a:endParaRPr/>
          </a:p>
        </p:txBody>
      </p:sp>
      <p:pic>
        <p:nvPicPr>
          <p:cNvPr id="2348" name="Google Shape;2348;p49"/>
          <p:cNvPicPr preferRelativeResize="0"/>
          <p:nvPr/>
        </p:nvPicPr>
        <p:blipFill rotWithShape="1">
          <a:blip r:embed="rId5">
            <a:alphaModFix/>
          </a:blip>
          <a:srcRect b="0" l="1095" r="55614" t="0"/>
          <a:stretch/>
        </p:blipFill>
        <p:spPr>
          <a:xfrm>
            <a:off x="5265800" y="788750"/>
            <a:ext cx="3958402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4" name="Google Shape;2354;p50"/>
          <p:cNvPicPr preferRelativeResize="0"/>
          <p:nvPr/>
        </p:nvPicPr>
        <p:blipFill rotWithShape="1">
          <a:blip r:embed="rId3">
            <a:alphaModFix/>
          </a:blip>
          <a:srcRect b="0" l="0" r="47371" t="0"/>
          <a:stretch/>
        </p:blipFill>
        <p:spPr>
          <a:xfrm>
            <a:off x="413075" y="914400"/>
            <a:ext cx="3186350" cy="282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p50"/>
          <p:cNvSpPr txBox="1"/>
          <p:nvPr>
            <p:ph idx="4294967295" type="ctrTitle"/>
          </p:nvPr>
        </p:nvSpPr>
        <p:spPr>
          <a:xfrm>
            <a:off x="1690600" y="87925"/>
            <a:ext cx="3643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Selecting Topics</a:t>
            </a:r>
            <a:endParaRPr/>
          </a:p>
        </p:txBody>
      </p:sp>
      <p:pic>
        <p:nvPicPr>
          <p:cNvPr id="2356" name="Google Shape;2356;p50"/>
          <p:cNvPicPr preferRelativeResize="0"/>
          <p:nvPr/>
        </p:nvPicPr>
        <p:blipFill rotWithShape="1">
          <a:blip r:embed="rId4">
            <a:alphaModFix/>
          </a:blip>
          <a:srcRect b="41578" l="19484" r="0" t="0"/>
          <a:stretch/>
        </p:blipFill>
        <p:spPr>
          <a:xfrm>
            <a:off x="3232050" y="2037350"/>
            <a:ext cx="5723026" cy="206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50"/>
          <p:cNvSpPr txBox="1"/>
          <p:nvPr>
            <p:ph idx="4294967295" type="ctrTitle"/>
          </p:nvPr>
        </p:nvSpPr>
        <p:spPr>
          <a:xfrm>
            <a:off x="4289400" y="4341100"/>
            <a:ext cx="297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User History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3" name="Google Shape;2363;p51"/>
          <p:cNvPicPr preferRelativeResize="0"/>
          <p:nvPr/>
        </p:nvPicPr>
        <p:blipFill rotWithShape="1">
          <a:blip r:embed="rId3">
            <a:alphaModFix/>
          </a:blip>
          <a:srcRect b="13714" l="13984" r="12567" t="13916"/>
          <a:stretch/>
        </p:blipFill>
        <p:spPr>
          <a:xfrm>
            <a:off x="1403675" y="1022675"/>
            <a:ext cx="6492048" cy="31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4" name="Google Shape;2364;p51"/>
          <p:cNvSpPr txBox="1"/>
          <p:nvPr>
            <p:ph idx="4294967295" type="ctrTitle"/>
          </p:nvPr>
        </p:nvSpPr>
        <p:spPr>
          <a:xfrm>
            <a:off x="2145625" y="228300"/>
            <a:ext cx="4695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Timed/Untimed Mode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0" name="Google Shape;2370;p52"/>
          <p:cNvPicPr preferRelativeResize="0"/>
          <p:nvPr/>
        </p:nvPicPr>
        <p:blipFill rotWithShape="1">
          <a:blip r:embed="rId3">
            <a:alphaModFix/>
          </a:blip>
          <a:srcRect b="0" l="10313" r="0" t="0"/>
          <a:stretch/>
        </p:blipFill>
        <p:spPr>
          <a:xfrm>
            <a:off x="178225" y="1024725"/>
            <a:ext cx="4883025" cy="27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850" y="785775"/>
            <a:ext cx="1123950" cy="73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2" name="Google Shape;2372;p52"/>
          <p:cNvCxnSpPr>
            <a:endCxn id="2371" idx="3"/>
          </p:cNvCxnSpPr>
          <p:nvPr/>
        </p:nvCxnSpPr>
        <p:spPr>
          <a:xfrm rot="10800000">
            <a:off x="3934800" y="1152488"/>
            <a:ext cx="466800" cy="2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3" name="Google Shape;2373;p52"/>
          <p:cNvSpPr txBox="1"/>
          <p:nvPr>
            <p:ph idx="4294967295" type="ctrTitle"/>
          </p:nvPr>
        </p:nvSpPr>
        <p:spPr>
          <a:xfrm>
            <a:off x="1942875" y="207975"/>
            <a:ext cx="1827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Timer</a:t>
            </a:r>
            <a:endParaRPr/>
          </a:p>
        </p:txBody>
      </p:sp>
      <p:pic>
        <p:nvPicPr>
          <p:cNvPr id="2374" name="Google Shape;237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4426" y="2237900"/>
            <a:ext cx="3691624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5" name="Google Shape;2375;p52"/>
          <p:cNvSpPr/>
          <p:nvPr/>
        </p:nvSpPr>
        <p:spPr>
          <a:xfrm>
            <a:off x="6948225" y="2286000"/>
            <a:ext cx="1183200" cy="521400"/>
          </a:xfrm>
          <a:prstGeom prst="ellipse">
            <a:avLst/>
          </a:prstGeom>
          <a:solidFill>
            <a:srgbClr val="E1E7EC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52"/>
          <p:cNvSpPr txBox="1"/>
          <p:nvPr>
            <p:ph idx="4294967295" type="ctrTitle"/>
          </p:nvPr>
        </p:nvSpPr>
        <p:spPr>
          <a:xfrm>
            <a:off x="5691388" y="1352975"/>
            <a:ext cx="289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Hint Button</a:t>
            </a:r>
            <a:endParaRPr/>
          </a:p>
        </p:txBody>
      </p:sp>
      <p:sp>
        <p:nvSpPr>
          <p:cNvPr id="2377" name="Google Shape;2377;p52"/>
          <p:cNvSpPr txBox="1"/>
          <p:nvPr>
            <p:ph idx="4294967295" type="ctrTitle"/>
          </p:nvPr>
        </p:nvSpPr>
        <p:spPr>
          <a:xfrm>
            <a:off x="1002650" y="4062075"/>
            <a:ext cx="3894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Answering MCQs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3" name="Google Shape;2383;p53"/>
          <p:cNvPicPr preferRelativeResize="0"/>
          <p:nvPr/>
        </p:nvPicPr>
        <p:blipFill rotWithShape="1">
          <a:blip r:embed="rId3">
            <a:alphaModFix/>
          </a:blip>
          <a:srcRect b="11517" l="14951" r="15858" t="9104"/>
          <a:stretch/>
        </p:blipFill>
        <p:spPr>
          <a:xfrm>
            <a:off x="300775" y="411075"/>
            <a:ext cx="4070674" cy="2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4" name="Google Shape;2384;p53"/>
          <p:cNvPicPr preferRelativeResize="0"/>
          <p:nvPr/>
        </p:nvPicPr>
        <p:blipFill rotWithShape="1">
          <a:blip r:embed="rId4">
            <a:alphaModFix/>
          </a:blip>
          <a:srcRect b="0" l="3781" r="0" t="0"/>
          <a:stretch/>
        </p:blipFill>
        <p:spPr>
          <a:xfrm>
            <a:off x="5253800" y="1401050"/>
            <a:ext cx="3370775" cy="36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p53"/>
          <p:cNvSpPr txBox="1"/>
          <p:nvPr>
            <p:ph idx="4294967295" type="ctrTitle"/>
          </p:nvPr>
        </p:nvSpPr>
        <p:spPr>
          <a:xfrm>
            <a:off x="1311200" y="2948300"/>
            <a:ext cx="2318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Viewing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sp>
        <p:nvSpPr>
          <p:cNvPr id="2386" name="Google Shape;2386;p53"/>
          <p:cNvSpPr txBox="1"/>
          <p:nvPr>
            <p:ph idx="4294967295" type="ctrTitle"/>
          </p:nvPr>
        </p:nvSpPr>
        <p:spPr>
          <a:xfrm>
            <a:off x="4742450" y="320275"/>
            <a:ext cx="418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Detailed Solution</a:t>
            </a:r>
            <a:endParaRPr/>
          </a:p>
        </p:txBody>
      </p:sp>
      <p:sp>
        <p:nvSpPr>
          <p:cNvPr id="2387" name="Google Shape;2387;p53"/>
          <p:cNvSpPr/>
          <p:nvPr/>
        </p:nvSpPr>
        <p:spPr>
          <a:xfrm>
            <a:off x="5381800" y="1320600"/>
            <a:ext cx="2800200" cy="577800"/>
          </a:xfrm>
          <a:prstGeom prst="ellipse">
            <a:avLst/>
          </a:prstGeom>
          <a:solidFill>
            <a:srgbClr val="E1E7EC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8" name="Google Shape;2388;p53"/>
          <p:cNvCxnSpPr>
            <a:endCxn id="2387" idx="1"/>
          </p:cNvCxnSpPr>
          <p:nvPr/>
        </p:nvCxnSpPr>
        <p:spPr>
          <a:xfrm>
            <a:off x="5202980" y="1171817"/>
            <a:ext cx="5889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9" name="Google Shape;2389;p53"/>
          <p:cNvCxnSpPr/>
          <p:nvPr/>
        </p:nvCxnSpPr>
        <p:spPr>
          <a:xfrm flipH="1" rot="10800000">
            <a:off x="4686750" y="3316350"/>
            <a:ext cx="993000" cy="1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0" name="Google Shape;2390;p53"/>
          <p:cNvCxnSpPr/>
          <p:nvPr/>
        </p:nvCxnSpPr>
        <p:spPr>
          <a:xfrm flipH="1" rot="10800000">
            <a:off x="4786050" y="3922275"/>
            <a:ext cx="893700" cy="3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1" name="Google Shape;2391;p53"/>
          <p:cNvCxnSpPr/>
          <p:nvPr/>
        </p:nvCxnSpPr>
        <p:spPr>
          <a:xfrm flipH="1">
            <a:off x="7725300" y="4259775"/>
            <a:ext cx="645300" cy="1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4"/>
          <p:cNvSpPr txBox="1"/>
          <p:nvPr>
            <p:ph type="ctrTitle"/>
          </p:nvPr>
        </p:nvSpPr>
        <p:spPr>
          <a:xfrm>
            <a:off x="1908300" y="2175300"/>
            <a:ext cx="5169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397" name="Google Shape;239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Google Shape;2169;p3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568503">
            <a:off x="454519" y="2126329"/>
            <a:ext cx="2110485" cy="77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3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568501">
            <a:off x="3482226" y="2126318"/>
            <a:ext cx="2111162" cy="77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37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568530">
            <a:off x="6375769" y="2126308"/>
            <a:ext cx="2111320" cy="779809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37"/>
          <p:cNvSpPr txBox="1"/>
          <p:nvPr/>
        </p:nvSpPr>
        <p:spPr>
          <a:xfrm>
            <a:off x="412835" y="2631615"/>
            <a:ext cx="23241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200042133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3" name="Google Shape;2173;p37"/>
          <p:cNvSpPr txBox="1"/>
          <p:nvPr/>
        </p:nvSpPr>
        <p:spPr>
          <a:xfrm>
            <a:off x="413285" y="2223661"/>
            <a:ext cx="2323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Nafisa Maliyat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74" name="Google Shape;2174;p37"/>
          <p:cNvSpPr txBox="1"/>
          <p:nvPr/>
        </p:nvSpPr>
        <p:spPr>
          <a:xfrm>
            <a:off x="3336485" y="2631615"/>
            <a:ext cx="23241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200042165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5" name="Google Shape;2175;p37"/>
          <p:cNvSpPr txBox="1"/>
          <p:nvPr/>
        </p:nvSpPr>
        <p:spPr>
          <a:xfrm>
            <a:off x="3373898" y="2223661"/>
            <a:ext cx="2323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Kazi Jawadul Islam Jishan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76" name="Google Shape;2176;p37"/>
          <p:cNvSpPr txBox="1"/>
          <p:nvPr/>
        </p:nvSpPr>
        <p:spPr>
          <a:xfrm>
            <a:off x="6260135" y="2631615"/>
            <a:ext cx="23241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200042172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7" name="Google Shape;2177;p37"/>
          <p:cNvSpPr txBox="1"/>
          <p:nvPr/>
        </p:nvSpPr>
        <p:spPr>
          <a:xfrm>
            <a:off x="6201985" y="2150799"/>
            <a:ext cx="2323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Shanta Maria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78" name="Google Shape;2178;p3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179" name="Google Shape;217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3" name="Google Shape;2403;p55"/>
          <p:cNvSpPr txBox="1"/>
          <p:nvPr>
            <p:ph idx="4294967295" type="ctrTitle"/>
          </p:nvPr>
        </p:nvSpPr>
        <p:spPr>
          <a:xfrm>
            <a:off x="1900050" y="1704450"/>
            <a:ext cx="53439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Next/Previous Buttons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Choosing Subjects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56"/>
          <p:cNvSpPr txBox="1"/>
          <p:nvPr>
            <p:ph type="ctrTitle"/>
          </p:nvPr>
        </p:nvSpPr>
        <p:spPr>
          <a:xfrm>
            <a:off x="1908300" y="2175300"/>
            <a:ext cx="5169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Suggested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409" name="Google Shape;240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5" name="Google Shape;2415;p57"/>
          <p:cNvPicPr preferRelativeResize="0"/>
          <p:nvPr/>
        </p:nvPicPr>
        <p:blipFill rotWithShape="1">
          <a:blip r:embed="rId3">
            <a:alphaModFix/>
          </a:blip>
          <a:srcRect b="9143" l="12625" r="12886" t="12639"/>
          <a:stretch/>
        </p:blipFill>
        <p:spPr>
          <a:xfrm>
            <a:off x="2177700" y="250650"/>
            <a:ext cx="4993099" cy="259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6" name="Google Shape;2416;p57"/>
          <p:cNvSpPr txBox="1"/>
          <p:nvPr>
            <p:ph idx="4294967295" type="ctrTitle"/>
          </p:nvPr>
        </p:nvSpPr>
        <p:spPr>
          <a:xfrm>
            <a:off x="531375" y="3221875"/>
            <a:ext cx="423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Dynamic Questions</a:t>
            </a:r>
            <a:endParaRPr/>
          </a:p>
        </p:txBody>
      </p:sp>
      <p:sp>
        <p:nvSpPr>
          <p:cNvPr id="2417" name="Google Shape;2417;p57"/>
          <p:cNvSpPr txBox="1"/>
          <p:nvPr>
            <p:ph idx="4294967295" type="ctrTitle"/>
          </p:nvPr>
        </p:nvSpPr>
        <p:spPr>
          <a:xfrm>
            <a:off x="4814100" y="3655000"/>
            <a:ext cx="423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Dynamic Time</a:t>
            </a:r>
            <a:endParaRPr/>
          </a:p>
        </p:txBody>
      </p:sp>
      <p:cxnSp>
        <p:nvCxnSpPr>
          <p:cNvPr id="2418" name="Google Shape;2418;p57"/>
          <p:cNvCxnSpPr/>
          <p:nvPr/>
        </p:nvCxnSpPr>
        <p:spPr>
          <a:xfrm flipH="1">
            <a:off x="2416300" y="1804725"/>
            <a:ext cx="1544100" cy="140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9" name="Google Shape;2419;p57"/>
          <p:cNvCxnSpPr/>
          <p:nvPr/>
        </p:nvCxnSpPr>
        <p:spPr>
          <a:xfrm>
            <a:off x="4421600" y="2165675"/>
            <a:ext cx="1624200" cy="156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58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425" name="Google Shape;2425;p58"/>
          <p:cNvSpPr txBox="1"/>
          <p:nvPr>
            <p:ph type="ctrTitle"/>
          </p:nvPr>
        </p:nvSpPr>
        <p:spPr>
          <a:xfrm>
            <a:off x="1888225" y="2594225"/>
            <a:ext cx="5169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2426" name="Google Shape;242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2" name="Google Shape;2432;p59"/>
          <p:cNvSpPr txBox="1"/>
          <p:nvPr>
            <p:ph idx="4294967295" type="ctrTitle"/>
          </p:nvPr>
        </p:nvSpPr>
        <p:spPr>
          <a:xfrm>
            <a:off x="1900050" y="551425"/>
            <a:ext cx="53439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Dark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User-user interaction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Admin Panel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Teachers as a user type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60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438" name="Google Shape;2438;p60"/>
          <p:cNvSpPr txBox="1"/>
          <p:nvPr>
            <p:ph type="ctrTitle"/>
          </p:nvPr>
        </p:nvSpPr>
        <p:spPr>
          <a:xfrm>
            <a:off x="1888225" y="2594225"/>
            <a:ext cx="5169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439" name="Google Shape;243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61"/>
          <p:cNvSpPr txBox="1"/>
          <p:nvPr>
            <p:ph type="ctrTitle"/>
          </p:nvPr>
        </p:nvSpPr>
        <p:spPr>
          <a:xfrm>
            <a:off x="2646000" y="2175311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 Timeline</a:t>
            </a:r>
            <a:endParaRPr/>
          </a:p>
        </p:txBody>
      </p:sp>
      <p:sp>
        <p:nvSpPr>
          <p:cNvPr id="2445" name="Google Shape;244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1" name="Google Shape;2451;p62"/>
          <p:cNvSpPr/>
          <p:nvPr/>
        </p:nvSpPr>
        <p:spPr>
          <a:xfrm>
            <a:off x="4548625" y="-30150"/>
            <a:ext cx="46774" cy="5203797"/>
          </a:xfrm>
          <a:custGeom>
            <a:rect b="b" l="l" r="r" t="t"/>
            <a:pathLst>
              <a:path extrusionOk="0" h="166415" w="1513">
                <a:moveTo>
                  <a:pt x="751" y="1"/>
                </a:moveTo>
                <a:cubicBezTo>
                  <a:pt x="346" y="1"/>
                  <a:pt x="1" y="334"/>
                  <a:pt x="1" y="751"/>
                </a:cubicBezTo>
                <a:lnTo>
                  <a:pt x="1" y="165664"/>
                </a:lnTo>
                <a:cubicBezTo>
                  <a:pt x="1" y="166081"/>
                  <a:pt x="334" y="166414"/>
                  <a:pt x="751" y="166414"/>
                </a:cubicBezTo>
                <a:cubicBezTo>
                  <a:pt x="1167" y="166414"/>
                  <a:pt x="1513" y="166081"/>
                  <a:pt x="1513" y="165664"/>
                </a:cubicBezTo>
                <a:lnTo>
                  <a:pt x="1513" y="751"/>
                </a:lnTo>
                <a:cubicBezTo>
                  <a:pt x="1513" y="334"/>
                  <a:pt x="1167" y="1"/>
                  <a:pt x="751" y="1"/>
                </a:cubicBez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52" name="Google Shape;2452;p62"/>
          <p:cNvGrpSpPr/>
          <p:nvPr/>
        </p:nvGrpSpPr>
        <p:grpSpPr>
          <a:xfrm>
            <a:off x="4427428" y="3299684"/>
            <a:ext cx="2078594" cy="979497"/>
            <a:chOff x="2723278" y="3623609"/>
            <a:chExt cx="2078594" cy="979497"/>
          </a:xfrm>
        </p:grpSpPr>
        <p:sp>
          <p:nvSpPr>
            <p:cNvPr id="2453" name="Google Shape;2453;p62"/>
            <p:cNvSpPr/>
            <p:nvPr/>
          </p:nvSpPr>
          <p:spPr>
            <a:xfrm>
              <a:off x="2723278" y="3642186"/>
              <a:ext cx="1980694" cy="960919"/>
            </a:xfrm>
            <a:custGeom>
              <a:rect b="b" l="l" r="r" t="t"/>
              <a:pathLst>
                <a:path extrusionOk="0" h="25127" w="51793">
                  <a:moveTo>
                    <a:pt x="18228" y="0"/>
                  </a:moveTo>
                  <a:cubicBezTo>
                    <a:pt x="16310" y="0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6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4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50" y="18958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89"/>
                    <a:pt x="8020" y="16325"/>
                    <a:pt x="8743" y="16325"/>
                  </a:cubicBezTo>
                  <a:cubicBezTo>
                    <a:pt x="8765" y="16325"/>
                    <a:pt x="8788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69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6"/>
                    <a:pt x="47570" y="25126"/>
                  </a:cubicBezTo>
                  <a:cubicBezTo>
                    <a:pt x="49509" y="25126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3"/>
                    <a:pt x="50245" y="1050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0"/>
                    <a:pt x="18228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54" name="Google Shape;2454;p62"/>
            <p:cNvSpPr/>
            <p:nvPr/>
          </p:nvSpPr>
          <p:spPr>
            <a:xfrm>
              <a:off x="4624272" y="3879385"/>
              <a:ext cx="177598" cy="256288"/>
            </a:xfrm>
            <a:custGeom>
              <a:rect b="b" l="l" r="r" t="t"/>
              <a:pathLst>
                <a:path extrusionOk="0" h="6025" w="4644">
                  <a:moveTo>
                    <a:pt x="0" y="0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3"/>
                  </a:cubicBezTo>
                  <a:cubicBezTo>
                    <a:pt x="3215" y="346"/>
                    <a:pt x="2465" y="0"/>
                    <a:pt x="1643" y="0"/>
                  </a:cubicBezTo>
                  <a:close/>
                </a:path>
              </a:pathLst>
            </a:custGeom>
            <a:solidFill>
              <a:srgbClr val="4816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55" name="Google Shape;2455;p62"/>
            <p:cNvSpPr/>
            <p:nvPr/>
          </p:nvSpPr>
          <p:spPr>
            <a:xfrm>
              <a:off x="2725573" y="3624059"/>
              <a:ext cx="1939698" cy="923901"/>
            </a:xfrm>
            <a:custGeom>
              <a:rect b="b" l="l" r="r" t="t"/>
              <a:pathLst>
                <a:path extrusionOk="0" h="24159" w="50721">
                  <a:moveTo>
                    <a:pt x="17597" y="0"/>
                  </a:moveTo>
                  <a:cubicBezTo>
                    <a:pt x="15633" y="0"/>
                    <a:pt x="14037" y="1596"/>
                    <a:pt x="14037" y="3548"/>
                  </a:cubicBezTo>
                  <a:lnTo>
                    <a:pt x="14037" y="12716"/>
                  </a:lnTo>
                  <a:cubicBezTo>
                    <a:pt x="14037" y="13847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59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1"/>
                    <a:pt x="3739" y="19431"/>
                  </a:cubicBezTo>
                  <a:cubicBezTo>
                    <a:pt x="5084" y="19431"/>
                    <a:pt x="6275" y="18705"/>
                    <a:pt x="6929" y="17633"/>
                  </a:cubicBezTo>
                  <a:cubicBezTo>
                    <a:pt x="7287" y="17026"/>
                    <a:pt x="7941" y="16633"/>
                    <a:pt x="8692" y="16633"/>
                  </a:cubicBezTo>
                  <a:lnTo>
                    <a:pt x="11990" y="16633"/>
                  </a:lnTo>
                  <a:cubicBezTo>
                    <a:pt x="13121" y="16633"/>
                    <a:pt x="14037" y="17538"/>
                    <a:pt x="14037" y="18669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48"/>
                  </a:lnTo>
                  <a:cubicBezTo>
                    <a:pt x="50721" y="1596"/>
                    <a:pt x="49137" y="0"/>
                    <a:pt x="4717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56" name="Google Shape;2456;p62"/>
            <p:cNvSpPr/>
            <p:nvPr/>
          </p:nvSpPr>
          <p:spPr>
            <a:xfrm>
              <a:off x="2752419" y="4108053"/>
              <a:ext cx="232247" cy="232247"/>
            </a:xfrm>
            <a:custGeom>
              <a:rect b="b" l="l" r="r" t="t"/>
              <a:pathLst>
                <a:path extrusionOk="0" h="6073" w="6073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57" name="Google Shape;2457;p62"/>
            <p:cNvSpPr/>
            <p:nvPr/>
          </p:nvSpPr>
          <p:spPr>
            <a:xfrm>
              <a:off x="3195458" y="3654023"/>
              <a:ext cx="1606414" cy="368715"/>
            </a:xfrm>
            <a:custGeom>
              <a:rect b="b" l="l" r="r" t="t"/>
              <a:pathLst>
                <a:path extrusionOk="0" h="8668" w="42006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4"/>
                    <a:pt x="0" y="2893"/>
                    <a:pt x="0" y="3012"/>
                  </a:cubicBezTo>
                  <a:cubicBezTo>
                    <a:pt x="0" y="4667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7"/>
                    <a:pt x="41982" y="8668"/>
                  </a:cubicBezTo>
                  <a:lnTo>
                    <a:pt x="42005" y="8311"/>
                  </a:lnTo>
                  <a:lnTo>
                    <a:pt x="42005" y="3012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5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58" name="Google Shape;2458;p62"/>
            <p:cNvSpPr/>
            <p:nvPr/>
          </p:nvSpPr>
          <p:spPr>
            <a:xfrm>
              <a:off x="3195458" y="3623609"/>
              <a:ext cx="1606414" cy="383943"/>
            </a:xfrm>
            <a:custGeom>
              <a:rect b="b" l="l" r="r" t="t"/>
              <a:pathLst>
                <a:path extrusionOk="0" h="9026" w="42006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59"/>
                    <a:pt x="41124" y="6906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29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59" name="Google Shape;2459;p62"/>
            <p:cNvSpPr txBox="1"/>
            <p:nvPr/>
          </p:nvSpPr>
          <p:spPr>
            <a:xfrm>
              <a:off x="3265722" y="3955988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Buffer Time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0" name="Google Shape;2460;p62"/>
            <p:cNvSpPr txBox="1"/>
            <p:nvPr/>
          </p:nvSpPr>
          <p:spPr>
            <a:xfrm>
              <a:off x="3195450" y="3623825"/>
              <a:ext cx="1469700" cy="255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13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61" name="Google Shape;2461;p62"/>
          <p:cNvGrpSpPr/>
          <p:nvPr/>
        </p:nvGrpSpPr>
        <p:grpSpPr>
          <a:xfrm>
            <a:off x="4427428" y="2063500"/>
            <a:ext cx="2078594" cy="979041"/>
            <a:chOff x="2723278" y="2387425"/>
            <a:chExt cx="2078594" cy="979041"/>
          </a:xfrm>
        </p:grpSpPr>
        <p:sp>
          <p:nvSpPr>
            <p:cNvPr id="2462" name="Google Shape;2462;p62"/>
            <p:cNvSpPr/>
            <p:nvPr/>
          </p:nvSpPr>
          <p:spPr>
            <a:xfrm>
              <a:off x="2723278" y="2405547"/>
              <a:ext cx="1980694" cy="960919"/>
            </a:xfrm>
            <a:custGeom>
              <a:rect b="b" l="l" r="r" t="t"/>
              <a:pathLst>
                <a:path extrusionOk="0" h="25127" w="51793">
                  <a:moveTo>
                    <a:pt x="18249" y="1"/>
                  </a:moveTo>
                  <a:cubicBezTo>
                    <a:pt x="16321" y="1"/>
                    <a:pt x="14715" y="1515"/>
                    <a:pt x="14657" y="3431"/>
                  </a:cubicBezTo>
                  <a:lnTo>
                    <a:pt x="14348" y="12599"/>
                  </a:lnTo>
                  <a:cubicBezTo>
                    <a:pt x="14312" y="13708"/>
                    <a:pt x="13396" y="14577"/>
                    <a:pt x="12283" y="14577"/>
                  </a:cubicBezTo>
                  <a:cubicBezTo>
                    <a:pt x="12261" y="14577"/>
                    <a:pt x="12239" y="14576"/>
                    <a:pt x="12216" y="14576"/>
                  </a:cubicBezTo>
                  <a:lnTo>
                    <a:pt x="8871" y="14468"/>
                  </a:lnTo>
                  <a:cubicBezTo>
                    <a:pt x="8121" y="14433"/>
                    <a:pt x="7466" y="14016"/>
                    <a:pt x="7132" y="13397"/>
                  </a:cubicBezTo>
                  <a:cubicBezTo>
                    <a:pt x="6501" y="12301"/>
                    <a:pt x="5334" y="11539"/>
                    <a:pt x="3965" y="11504"/>
                  </a:cubicBezTo>
                  <a:cubicBezTo>
                    <a:pt x="3921" y="11502"/>
                    <a:pt x="3876" y="11501"/>
                    <a:pt x="3832" y="11501"/>
                  </a:cubicBezTo>
                  <a:cubicBezTo>
                    <a:pt x="1807" y="11501"/>
                    <a:pt x="130" y="13084"/>
                    <a:pt x="60" y="15099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60" y="18959"/>
                    <a:pt x="3806" y="18959"/>
                    <a:pt x="3850" y="18959"/>
                  </a:cubicBezTo>
                  <a:cubicBezTo>
                    <a:pt x="5164" y="18959"/>
                    <a:pt x="6322" y="18291"/>
                    <a:pt x="7001" y="17266"/>
                  </a:cubicBezTo>
                  <a:cubicBezTo>
                    <a:pt x="7371" y="16700"/>
                    <a:pt x="8021" y="16325"/>
                    <a:pt x="8745" y="16325"/>
                  </a:cubicBezTo>
                  <a:cubicBezTo>
                    <a:pt x="8767" y="16325"/>
                    <a:pt x="8789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21"/>
                    <a:pt x="14157" y="18540"/>
                  </a:cubicBezTo>
                  <a:lnTo>
                    <a:pt x="14097" y="20481"/>
                  </a:lnTo>
                  <a:cubicBezTo>
                    <a:pt x="14026" y="22434"/>
                    <a:pt x="15586" y="24077"/>
                    <a:pt x="17562" y="24148"/>
                  </a:cubicBezTo>
                  <a:lnTo>
                    <a:pt x="47459" y="25124"/>
                  </a:lnTo>
                  <a:cubicBezTo>
                    <a:pt x="47503" y="25126"/>
                    <a:pt x="47548" y="25127"/>
                    <a:pt x="47592" y="25127"/>
                  </a:cubicBezTo>
                  <a:cubicBezTo>
                    <a:pt x="49520" y="25127"/>
                    <a:pt x="51104" y="23616"/>
                    <a:pt x="51174" y="21695"/>
                  </a:cubicBezTo>
                  <a:lnTo>
                    <a:pt x="51733" y="4658"/>
                  </a:lnTo>
                  <a:cubicBezTo>
                    <a:pt x="51793" y="2693"/>
                    <a:pt x="50245" y="1050"/>
                    <a:pt x="48257" y="991"/>
                  </a:cubicBezTo>
                  <a:lnTo>
                    <a:pt x="18360" y="2"/>
                  </a:lnTo>
                  <a:cubicBezTo>
                    <a:pt x="18323" y="1"/>
                    <a:pt x="18286" y="1"/>
                    <a:pt x="18249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63" name="Google Shape;2463;p62"/>
            <p:cNvSpPr/>
            <p:nvPr/>
          </p:nvSpPr>
          <p:spPr>
            <a:xfrm>
              <a:off x="4624272" y="2643417"/>
              <a:ext cx="177598" cy="256076"/>
            </a:xfrm>
            <a:custGeom>
              <a:rect b="b" l="l" r="r" t="t"/>
              <a:pathLst>
                <a:path extrusionOk="0" h="6014" w="4644">
                  <a:moveTo>
                    <a:pt x="0" y="1"/>
                  </a:moveTo>
                  <a:lnTo>
                    <a:pt x="0" y="6014"/>
                  </a:lnTo>
                  <a:lnTo>
                    <a:pt x="1643" y="6014"/>
                  </a:lnTo>
                  <a:cubicBezTo>
                    <a:pt x="3298" y="6014"/>
                    <a:pt x="4643" y="4668"/>
                    <a:pt x="4643" y="3001"/>
                  </a:cubicBezTo>
                  <a:cubicBezTo>
                    <a:pt x="4643" y="2180"/>
                    <a:pt x="4310" y="1430"/>
                    <a:pt x="3762" y="882"/>
                  </a:cubicBezTo>
                  <a:cubicBezTo>
                    <a:pt x="3215" y="334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64" name="Google Shape;2464;p62"/>
            <p:cNvSpPr/>
            <p:nvPr/>
          </p:nvSpPr>
          <p:spPr>
            <a:xfrm>
              <a:off x="2725573" y="2387840"/>
              <a:ext cx="1939698" cy="923442"/>
            </a:xfrm>
            <a:custGeom>
              <a:rect b="b" l="l" r="r" t="t"/>
              <a:pathLst>
                <a:path extrusionOk="0" h="24147" w="50721">
                  <a:moveTo>
                    <a:pt x="17597" y="1"/>
                  </a:moveTo>
                  <a:cubicBezTo>
                    <a:pt x="15633" y="1"/>
                    <a:pt x="14037" y="1585"/>
                    <a:pt x="14037" y="3549"/>
                  </a:cubicBezTo>
                  <a:lnTo>
                    <a:pt x="14037" y="12717"/>
                  </a:lnTo>
                  <a:cubicBezTo>
                    <a:pt x="14037" y="13848"/>
                    <a:pt x="13121" y="14765"/>
                    <a:pt x="11990" y="14765"/>
                  </a:cubicBezTo>
                  <a:lnTo>
                    <a:pt x="8692" y="14765"/>
                  </a:lnTo>
                  <a:cubicBezTo>
                    <a:pt x="7941" y="14765"/>
                    <a:pt x="7287" y="14360"/>
                    <a:pt x="6929" y="13753"/>
                  </a:cubicBezTo>
                  <a:cubicBezTo>
                    <a:pt x="6275" y="12681"/>
                    <a:pt x="5084" y="11955"/>
                    <a:pt x="3739" y="11955"/>
                  </a:cubicBezTo>
                  <a:cubicBezTo>
                    <a:pt x="1679" y="11955"/>
                    <a:pt x="0" y="13634"/>
                    <a:pt x="0" y="15693"/>
                  </a:cubicBezTo>
                  <a:cubicBezTo>
                    <a:pt x="0" y="17753"/>
                    <a:pt x="1679" y="19420"/>
                    <a:pt x="3739" y="19420"/>
                  </a:cubicBezTo>
                  <a:cubicBezTo>
                    <a:pt x="5084" y="19420"/>
                    <a:pt x="6275" y="18706"/>
                    <a:pt x="6929" y="17622"/>
                  </a:cubicBezTo>
                  <a:cubicBezTo>
                    <a:pt x="7287" y="17027"/>
                    <a:pt x="7941" y="16622"/>
                    <a:pt x="8692" y="16622"/>
                  </a:cubicBezTo>
                  <a:lnTo>
                    <a:pt x="11990" y="16622"/>
                  </a:lnTo>
                  <a:cubicBezTo>
                    <a:pt x="13121" y="16622"/>
                    <a:pt x="14037" y="17539"/>
                    <a:pt x="14037" y="18670"/>
                  </a:cubicBezTo>
                  <a:lnTo>
                    <a:pt x="14037" y="20599"/>
                  </a:lnTo>
                  <a:cubicBezTo>
                    <a:pt x="14037" y="22551"/>
                    <a:pt x="15633" y="24147"/>
                    <a:pt x="17597" y="24147"/>
                  </a:cubicBezTo>
                  <a:lnTo>
                    <a:pt x="47173" y="24147"/>
                  </a:lnTo>
                  <a:cubicBezTo>
                    <a:pt x="49137" y="24147"/>
                    <a:pt x="50721" y="22551"/>
                    <a:pt x="50721" y="20599"/>
                  </a:cubicBezTo>
                  <a:lnTo>
                    <a:pt x="50721" y="3549"/>
                  </a:lnTo>
                  <a:cubicBezTo>
                    <a:pt x="50721" y="1585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65" name="Google Shape;2465;p62"/>
            <p:cNvSpPr/>
            <p:nvPr/>
          </p:nvSpPr>
          <p:spPr>
            <a:xfrm>
              <a:off x="2752419" y="2871873"/>
              <a:ext cx="232247" cy="232247"/>
            </a:xfrm>
            <a:custGeom>
              <a:rect b="b" l="l" r="r" t="t"/>
              <a:pathLst>
                <a:path extrusionOk="0" h="6073" w="6073">
                  <a:moveTo>
                    <a:pt x="3037" y="0"/>
                  </a:moveTo>
                  <a:cubicBezTo>
                    <a:pt x="1358" y="0"/>
                    <a:pt x="0" y="1358"/>
                    <a:pt x="0" y="3036"/>
                  </a:cubicBezTo>
                  <a:cubicBezTo>
                    <a:pt x="0" y="4715"/>
                    <a:pt x="1358" y="6072"/>
                    <a:pt x="3037" y="6072"/>
                  </a:cubicBezTo>
                  <a:cubicBezTo>
                    <a:pt x="4715" y="6072"/>
                    <a:pt x="6073" y="4715"/>
                    <a:pt x="6073" y="3036"/>
                  </a:cubicBezTo>
                  <a:cubicBezTo>
                    <a:pt x="6073" y="1358"/>
                    <a:pt x="4715" y="0"/>
                    <a:pt x="3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66" name="Google Shape;2466;p62"/>
            <p:cNvSpPr/>
            <p:nvPr/>
          </p:nvSpPr>
          <p:spPr>
            <a:xfrm>
              <a:off x="3195458" y="2417319"/>
              <a:ext cx="1606414" cy="369126"/>
            </a:xfrm>
            <a:custGeom>
              <a:rect b="b" l="l" r="r" t="t"/>
              <a:pathLst>
                <a:path extrusionOk="0" h="8669" w="42006">
                  <a:moveTo>
                    <a:pt x="3001" y="1"/>
                  </a:moveTo>
                  <a:cubicBezTo>
                    <a:pt x="1465" y="1"/>
                    <a:pt x="191" y="1168"/>
                    <a:pt x="12" y="2656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80"/>
                    <a:pt x="1346" y="6025"/>
                    <a:pt x="3001" y="6025"/>
                  </a:cubicBezTo>
                  <a:lnTo>
                    <a:pt x="39005" y="6025"/>
                  </a:lnTo>
                  <a:cubicBezTo>
                    <a:pt x="39827" y="6025"/>
                    <a:pt x="40589" y="6359"/>
                    <a:pt x="41124" y="6906"/>
                  </a:cubicBezTo>
                  <a:cubicBezTo>
                    <a:pt x="41589" y="7371"/>
                    <a:pt x="41898" y="7990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92"/>
                    <a:pt x="41672" y="1430"/>
                    <a:pt x="41124" y="894"/>
                  </a:cubicBezTo>
                  <a:cubicBezTo>
                    <a:pt x="40589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67" name="Google Shape;2467;p62"/>
            <p:cNvSpPr/>
            <p:nvPr/>
          </p:nvSpPr>
          <p:spPr>
            <a:xfrm>
              <a:off x="3195458" y="2387428"/>
              <a:ext cx="1606414" cy="383816"/>
            </a:xfrm>
            <a:custGeom>
              <a:rect b="b" l="l" r="r" t="t"/>
              <a:pathLst>
                <a:path extrusionOk="0" h="9014" w="42006">
                  <a:moveTo>
                    <a:pt x="3001" y="0"/>
                  </a:moveTo>
                  <a:cubicBezTo>
                    <a:pt x="1346" y="0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46"/>
                    <a:pt x="41124" y="6894"/>
                  </a:cubicBezTo>
                  <a:cubicBezTo>
                    <a:pt x="41672" y="7442"/>
                    <a:pt x="42005" y="8192"/>
                    <a:pt x="42005" y="9013"/>
                  </a:cubicBez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77" y="334"/>
                    <a:pt x="39827" y="0"/>
                    <a:pt x="390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68" name="Google Shape;2468;p62"/>
            <p:cNvSpPr txBox="1"/>
            <p:nvPr/>
          </p:nvSpPr>
          <p:spPr>
            <a:xfrm>
              <a:off x="3265722" y="271575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Database Management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9" name="Google Shape;2469;p62"/>
            <p:cNvSpPr txBox="1"/>
            <p:nvPr/>
          </p:nvSpPr>
          <p:spPr>
            <a:xfrm>
              <a:off x="3195450" y="2387425"/>
              <a:ext cx="1469700" cy="255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8-10</a:t>
              </a:r>
              <a:endParaRPr b="1"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70" name="Google Shape;2470;p62"/>
          <p:cNvGrpSpPr/>
          <p:nvPr/>
        </p:nvGrpSpPr>
        <p:grpSpPr>
          <a:xfrm>
            <a:off x="4427428" y="826825"/>
            <a:ext cx="2078594" cy="979497"/>
            <a:chOff x="2723278" y="1150750"/>
            <a:chExt cx="2078594" cy="979497"/>
          </a:xfrm>
        </p:grpSpPr>
        <p:sp>
          <p:nvSpPr>
            <p:cNvPr id="2471" name="Google Shape;2471;p62"/>
            <p:cNvSpPr/>
            <p:nvPr/>
          </p:nvSpPr>
          <p:spPr>
            <a:xfrm>
              <a:off x="2723278" y="1169328"/>
              <a:ext cx="1980694" cy="960919"/>
            </a:xfrm>
            <a:custGeom>
              <a:rect b="b" l="l" r="r" t="t"/>
              <a:pathLst>
                <a:path extrusionOk="0" h="25127" w="51793">
                  <a:moveTo>
                    <a:pt x="18228" y="1"/>
                  </a:moveTo>
                  <a:cubicBezTo>
                    <a:pt x="16310" y="1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7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5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60"/>
                    <a:pt x="1632" y="18886"/>
                    <a:pt x="3715" y="18958"/>
                  </a:cubicBezTo>
                  <a:cubicBezTo>
                    <a:pt x="3750" y="18959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90"/>
                    <a:pt x="8020" y="16325"/>
                    <a:pt x="8743" y="16325"/>
                  </a:cubicBezTo>
                  <a:cubicBezTo>
                    <a:pt x="8765" y="16325"/>
                    <a:pt x="8788" y="16326"/>
                    <a:pt x="8811" y="16326"/>
                  </a:cubicBezTo>
                  <a:lnTo>
                    <a:pt x="12157" y="16434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70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7"/>
                    <a:pt x="47570" y="25127"/>
                  </a:cubicBezTo>
                  <a:cubicBezTo>
                    <a:pt x="49509" y="25127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4"/>
                    <a:pt x="50245" y="1051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1"/>
                    <a:pt x="18228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72" name="Google Shape;2472;p62"/>
            <p:cNvSpPr/>
            <p:nvPr/>
          </p:nvSpPr>
          <p:spPr>
            <a:xfrm>
              <a:off x="4624272" y="1406505"/>
              <a:ext cx="177598" cy="256316"/>
            </a:xfrm>
            <a:custGeom>
              <a:rect b="b" l="l" r="r" t="t"/>
              <a:pathLst>
                <a:path extrusionOk="0" h="6026" w="4644">
                  <a:moveTo>
                    <a:pt x="0" y="1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4"/>
                  </a:cubicBezTo>
                  <a:cubicBezTo>
                    <a:pt x="3215" y="346"/>
                    <a:pt x="2465" y="1"/>
                    <a:pt x="16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73" name="Google Shape;2473;p62"/>
            <p:cNvSpPr/>
            <p:nvPr/>
          </p:nvSpPr>
          <p:spPr>
            <a:xfrm>
              <a:off x="2725573" y="1151201"/>
              <a:ext cx="1939698" cy="923901"/>
            </a:xfrm>
            <a:custGeom>
              <a:rect b="b" l="l" r="r" t="t"/>
              <a:pathLst>
                <a:path extrusionOk="0" h="24159" w="50721">
                  <a:moveTo>
                    <a:pt x="17597" y="1"/>
                  </a:moveTo>
                  <a:cubicBezTo>
                    <a:pt x="15633" y="1"/>
                    <a:pt x="14037" y="1596"/>
                    <a:pt x="14037" y="3561"/>
                  </a:cubicBezTo>
                  <a:lnTo>
                    <a:pt x="14037" y="12717"/>
                  </a:lnTo>
                  <a:cubicBezTo>
                    <a:pt x="14037" y="13848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60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2"/>
                    <a:pt x="3739" y="19432"/>
                  </a:cubicBezTo>
                  <a:cubicBezTo>
                    <a:pt x="5084" y="19432"/>
                    <a:pt x="6275" y="18705"/>
                    <a:pt x="6929" y="17634"/>
                  </a:cubicBezTo>
                  <a:cubicBezTo>
                    <a:pt x="7287" y="17027"/>
                    <a:pt x="7941" y="16634"/>
                    <a:pt x="8692" y="16634"/>
                  </a:cubicBezTo>
                  <a:lnTo>
                    <a:pt x="11990" y="16634"/>
                  </a:lnTo>
                  <a:cubicBezTo>
                    <a:pt x="13121" y="16634"/>
                    <a:pt x="14037" y="17539"/>
                    <a:pt x="14037" y="18670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61"/>
                  </a:lnTo>
                  <a:cubicBezTo>
                    <a:pt x="50721" y="1596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74" name="Google Shape;2474;p62"/>
            <p:cNvSpPr/>
            <p:nvPr/>
          </p:nvSpPr>
          <p:spPr>
            <a:xfrm>
              <a:off x="2752419" y="1635195"/>
              <a:ext cx="232247" cy="232285"/>
            </a:xfrm>
            <a:custGeom>
              <a:rect b="b" l="l" r="r" t="t"/>
              <a:pathLst>
                <a:path extrusionOk="0" h="6074" w="6073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75" name="Google Shape;2475;p62"/>
            <p:cNvSpPr/>
            <p:nvPr/>
          </p:nvSpPr>
          <p:spPr>
            <a:xfrm>
              <a:off x="3195458" y="1181162"/>
              <a:ext cx="1606414" cy="368736"/>
            </a:xfrm>
            <a:custGeom>
              <a:rect b="b" l="l" r="r" t="t"/>
              <a:pathLst>
                <a:path extrusionOk="0" h="8669" w="42006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8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6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76" name="Google Shape;2476;p62"/>
            <p:cNvSpPr/>
            <p:nvPr/>
          </p:nvSpPr>
          <p:spPr>
            <a:xfrm>
              <a:off x="3195458" y="1150750"/>
              <a:ext cx="1606414" cy="383921"/>
            </a:xfrm>
            <a:custGeom>
              <a:rect b="b" l="l" r="r" t="t"/>
              <a:pathLst>
                <a:path extrusionOk="0" h="9026" w="42006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4"/>
                    <a:pt x="3001" y="6014"/>
                  </a:cubicBezTo>
                  <a:lnTo>
                    <a:pt x="39005" y="6014"/>
                  </a:lnTo>
                  <a:cubicBezTo>
                    <a:pt x="39827" y="6014"/>
                    <a:pt x="40577" y="6359"/>
                    <a:pt x="41124" y="6907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30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77" name="Google Shape;2477;p62"/>
            <p:cNvSpPr txBox="1"/>
            <p:nvPr/>
          </p:nvSpPr>
          <p:spPr>
            <a:xfrm>
              <a:off x="3265722" y="147550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Planning and Background Learning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8" name="Google Shape;2478;p62"/>
            <p:cNvSpPr txBox="1"/>
            <p:nvPr/>
          </p:nvSpPr>
          <p:spPr>
            <a:xfrm>
              <a:off x="3195450" y="1150750"/>
              <a:ext cx="1469700" cy="25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3-4</a:t>
              </a:r>
              <a:endParaRPr b="1"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79" name="Google Shape;2479;p62"/>
          <p:cNvGrpSpPr/>
          <p:nvPr/>
        </p:nvGrpSpPr>
        <p:grpSpPr>
          <a:xfrm>
            <a:off x="2637988" y="208975"/>
            <a:ext cx="2079971" cy="979046"/>
            <a:chOff x="933838" y="532900"/>
            <a:chExt cx="2079971" cy="979046"/>
          </a:xfrm>
        </p:grpSpPr>
        <p:sp>
          <p:nvSpPr>
            <p:cNvPr id="2480" name="Google Shape;2480;p62"/>
            <p:cNvSpPr/>
            <p:nvPr/>
          </p:nvSpPr>
          <p:spPr>
            <a:xfrm>
              <a:off x="1033115" y="551027"/>
              <a:ext cx="1980694" cy="960919"/>
            </a:xfrm>
            <a:custGeom>
              <a:rect b="b" l="l" r="r" t="t"/>
              <a:pathLst>
                <a:path extrusionOk="0" h="25127" w="51793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1" name="Google Shape;2481;p62"/>
            <p:cNvSpPr/>
            <p:nvPr/>
          </p:nvSpPr>
          <p:spPr>
            <a:xfrm>
              <a:off x="933838" y="788897"/>
              <a:ext cx="177598" cy="256076"/>
            </a:xfrm>
            <a:custGeom>
              <a:rect b="b" l="l" r="r" t="t"/>
              <a:pathLst>
                <a:path extrusionOk="0" h="6014" w="4644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4816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2" name="Google Shape;2482;p62"/>
            <p:cNvSpPr/>
            <p:nvPr/>
          </p:nvSpPr>
          <p:spPr>
            <a:xfrm>
              <a:off x="1071816" y="532900"/>
              <a:ext cx="1939277" cy="923862"/>
            </a:xfrm>
            <a:custGeom>
              <a:rect b="b" l="l" r="r" t="t"/>
              <a:pathLst>
                <a:path extrusionOk="0" h="24158" w="5071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3" name="Google Shape;2483;p62"/>
            <p:cNvSpPr/>
            <p:nvPr/>
          </p:nvSpPr>
          <p:spPr>
            <a:xfrm>
              <a:off x="2752419" y="1016894"/>
              <a:ext cx="232247" cy="232706"/>
            </a:xfrm>
            <a:custGeom>
              <a:rect b="b" l="l" r="r" t="t"/>
              <a:pathLst>
                <a:path extrusionOk="0" h="6085" w="6073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4" name="Google Shape;2484;p62"/>
            <p:cNvSpPr/>
            <p:nvPr/>
          </p:nvSpPr>
          <p:spPr>
            <a:xfrm>
              <a:off x="935214" y="562799"/>
              <a:ext cx="1606414" cy="369126"/>
            </a:xfrm>
            <a:custGeom>
              <a:rect b="b" l="l" r="r" t="t"/>
              <a:pathLst>
                <a:path extrusionOk="0" h="8669" w="42006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5" name="Google Shape;2485;p62"/>
            <p:cNvSpPr/>
            <p:nvPr/>
          </p:nvSpPr>
          <p:spPr>
            <a:xfrm>
              <a:off x="935214" y="532909"/>
              <a:ext cx="1606414" cy="383816"/>
            </a:xfrm>
            <a:custGeom>
              <a:rect b="b" l="l" r="r" t="t"/>
              <a:pathLst>
                <a:path extrusionOk="0" h="9014" w="42006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6" name="Google Shape;2486;p62"/>
            <p:cNvSpPr txBox="1"/>
            <p:nvPr/>
          </p:nvSpPr>
          <p:spPr>
            <a:xfrm>
              <a:off x="1081172" y="857225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Brainstorming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Idea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7" name="Google Shape;2487;p62"/>
            <p:cNvSpPr txBox="1"/>
            <p:nvPr/>
          </p:nvSpPr>
          <p:spPr>
            <a:xfrm>
              <a:off x="1071825" y="532900"/>
              <a:ext cx="1469700" cy="255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1-2</a:t>
              </a:r>
              <a:endParaRPr b="1"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88" name="Google Shape;2488;p62"/>
          <p:cNvGrpSpPr/>
          <p:nvPr/>
        </p:nvGrpSpPr>
        <p:grpSpPr>
          <a:xfrm>
            <a:off x="2637988" y="1445164"/>
            <a:ext cx="2079971" cy="979076"/>
            <a:chOff x="933838" y="1769089"/>
            <a:chExt cx="2079971" cy="979076"/>
          </a:xfrm>
        </p:grpSpPr>
        <p:sp>
          <p:nvSpPr>
            <p:cNvPr id="2489" name="Google Shape;2489;p62"/>
            <p:cNvSpPr/>
            <p:nvPr/>
          </p:nvSpPr>
          <p:spPr>
            <a:xfrm>
              <a:off x="1033115" y="1787667"/>
              <a:ext cx="1980694" cy="960499"/>
            </a:xfrm>
            <a:custGeom>
              <a:rect b="b" l="l" r="r" t="t"/>
              <a:pathLst>
                <a:path extrusionOk="0" h="25116" w="51793">
                  <a:moveTo>
                    <a:pt x="33566" y="0"/>
                  </a:moveTo>
                  <a:cubicBezTo>
                    <a:pt x="33522" y="0"/>
                    <a:pt x="33478" y="1"/>
                    <a:pt x="33433" y="3"/>
                  </a:cubicBezTo>
                  <a:lnTo>
                    <a:pt x="3537" y="979"/>
                  </a:lnTo>
                  <a:cubicBezTo>
                    <a:pt x="1548" y="1050"/>
                    <a:pt x="0" y="2693"/>
                    <a:pt x="60" y="4646"/>
                  </a:cubicBezTo>
                  <a:lnTo>
                    <a:pt x="620" y="21684"/>
                  </a:lnTo>
                  <a:cubicBezTo>
                    <a:pt x="689" y="23604"/>
                    <a:pt x="2273" y="25115"/>
                    <a:pt x="4190" y="25115"/>
                  </a:cubicBezTo>
                  <a:cubicBezTo>
                    <a:pt x="4234" y="25115"/>
                    <a:pt x="4278" y="25114"/>
                    <a:pt x="4322" y="25113"/>
                  </a:cubicBezTo>
                  <a:lnTo>
                    <a:pt x="34231" y="24136"/>
                  </a:lnTo>
                  <a:cubicBezTo>
                    <a:pt x="36207" y="24065"/>
                    <a:pt x="37767" y="22422"/>
                    <a:pt x="37696" y="20469"/>
                  </a:cubicBezTo>
                  <a:lnTo>
                    <a:pt x="37636" y="18541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14"/>
                  </a:lnTo>
                  <a:cubicBezTo>
                    <a:pt x="43004" y="16313"/>
                    <a:pt x="43026" y="16313"/>
                    <a:pt x="43048" y="16313"/>
                  </a:cubicBezTo>
                  <a:cubicBezTo>
                    <a:pt x="43772" y="16313"/>
                    <a:pt x="44422" y="16689"/>
                    <a:pt x="44792" y="17267"/>
                  </a:cubicBezTo>
                  <a:cubicBezTo>
                    <a:pt x="45460" y="18280"/>
                    <a:pt x="46628" y="18948"/>
                    <a:pt x="47943" y="18948"/>
                  </a:cubicBezTo>
                  <a:cubicBezTo>
                    <a:pt x="47988" y="18948"/>
                    <a:pt x="48033" y="18947"/>
                    <a:pt x="48078" y="18945"/>
                  </a:cubicBezTo>
                  <a:cubicBezTo>
                    <a:pt x="50162" y="18886"/>
                    <a:pt x="51793" y="17159"/>
                    <a:pt x="51721" y="15100"/>
                  </a:cubicBezTo>
                  <a:cubicBezTo>
                    <a:pt x="51663" y="13084"/>
                    <a:pt x="49985" y="11490"/>
                    <a:pt x="47961" y="11490"/>
                  </a:cubicBezTo>
                  <a:cubicBezTo>
                    <a:pt x="47916" y="11490"/>
                    <a:pt x="47872" y="11491"/>
                    <a:pt x="47828" y="11492"/>
                  </a:cubicBezTo>
                  <a:cubicBezTo>
                    <a:pt x="46459" y="11540"/>
                    <a:pt x="45292" y="12290"/>
                    <a:pt x="44661" y="13397"/>
                  </a:cubicBezTo>
                  <a:cubicBezTo>
                    <a:pt x="44327" y="14004"/>
                    <a:pt x="43673" y="14433"/>
                    <a:pt x="42911" y="14457"/>
                  </a:cubicBezTo>
                  <a:lnTo>
                    <a:pt x="39577" y="14564"/>
                  </a:lnTo>
                  <a:cubicBezTo>
                    <a:pt x="39554" y="14565"/>
                    <a:pt x="39532" y="14565"/>
                    <a:pt x="39510" y="14565"/>
                  </a:cubicBezTo>
                  <a:cubicBezTo>
                    <a:pt x="38397" y="14565"/>
                    <a:pt x="37480" y="13696"/>
                    <a:pt x="37434" y="12587"/>
                  </a:cubicBezTo>
                  <a:lnTo>
                    <a:pt x="37136" y="3432"/>
                  </a:lnTo>
                  <a:cubicBezTo>
                    <a:pt x="37078" y="1511"/>
                    <a:pt x="35484" y="0"/>
                    <a:pt x="3356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0" name="Google Shape;2490;p62"/>
            <p:cNvSpPr/>
            <p:nvPr/>
          </p:nvSpPr>
          <p:spPr>
            <a:xfrm>
              <a:off x="933838" y="2025120"/>
              <a:ext cx="177598" cy="256034"/>
            </a:xfrm>
            <a:custGeom>
              <a:rect b="b" l="l" r="r" t="t"/>
              <a:pathLst>
                <a:path extrusionOk="0" h="6013" w="4644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1" name="Google Shape;2491;p62"/>
            <p:cNvSpPr/>
            <p:nvPr/>
          </p:nvSpPr>
          <p:spPr>
            <a:xfrm>
              <a:off x="1071816" y="1769540"/>
              <a:ext cx="1939277" cy="923442"/>
            </a:xfrm>
            <a:custGeom>
              <a:rect b="b" l="l" r="r" t="t"/>
              <a:pathLst>
                <a:path extrusionOk="0" h="24147" w="50710">
                  <a:moveTo>
                    <a:pt x="3549" y="0"/>
                  </a:moveTo>
                  <a:cubicBezTo>
                    <a:pt x="1584" y="0"/>
                    <a:pt x="1" y="1596"/>
                    <a:pt x="1" y="3548"/>
                  </a:cubicBezTo>
                  <a:lnTo>
                    <a:pt x="1" y="20598"/>
                  </a:lnTo>
                  <a:cubicBezTo>
                    <a:pt x="1" y="22563"/>
                    <a:pt x="1584" y="24146"/>
                    <a:pt x="3549" y="24146"/>
                  </a:cubicBezTo>
                  <a:lnTo>
                    <a:pt x="33124" y="24146"/>
                  </a:lnTo>
                  <a:cubicBezTo>
                    <a:pt x="35088" y="24146"/>
                    <a:pt x="36684" y="22563"/>
                    <a:pt x="36684" y="20598"/>
                  </a:cubicBezTo>
                  <a:lnTo>
                    <a:pt x="36684" y="18669"/>
                  </a:lnTo>
                  <a:cubicBezTo>
                    <a:pt x="36684" y="17538"/>
                    <a:pt x="37600" y="16621"/>
                    <a:pt x="38720" y="16621"/>
                  </a:cubicBezTo>
                  <a:lnTo>
                    <a:pt x="42030" y="16621"/>
                  </a:lnTo>
                  <a:cubicBezTo>
                    <a:pt x="42780" y="16621"/>
                    <a:pt x="43435" y="17026"/>
                    <a:pt x="43792" y="17633"/>
                  </a:cubicBezTo>
                  <a:cubicBezTo>
                    <a:pt x="44447" y="18705"/>
                    <a:pt x="45625" y="19419"/>
                    <a:pt x="46983" y="19419"/>
                  </a:cubicBezTo>
                  <a:cubicBezTo>
                    <a:pt x="49042" y="19419"/>
                    <a:pt x="50709" y="17753"/>
                    <a:pt x="50709" y="15693"/>
                  </a:cubicBezTo>
                  <a:cubicBezTo>
                    <a:pt x="50709" y="13633"/>
                    <a:pt x="49042" y="11954"/>
                    <a:pt x="46983" y="11954"/>
                  </a:cubicBezTo>
                  <a:cubicBezTo>
                    <a:pt x="45625" y="11954"/>
                    <a:pt x="44447" y="12680"/>
                    <a:pt x="43792" y="13752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16"/>
                  </a:cubicBezTo>
                  <a:lnTo>
                    <a:pt x="36684" y="3548"/>
                  </a:lnTo>
                  <a:cubicBezTo>
                    <a:pt x="36684" y="1596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2" name="Google Shape;2492;p62"/>
            <p:cNvSpPr/>
            <p:nvPr/>
          </p:nvSpPr>
          <p:spPr>
            <a:xfrm>
              <a:off x="2752419" y="2253534"/>
              <a:ext cx="232247" cy="232247"/>
            </a:xfrm>
            <a:custGeom>
              <a:rect b="b" l="l" r="r" t="t"/>
              <a:pathLst>
                <a:path extrusionOk="0" h="6073" w="6073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3" name="Google Shape;2493;p62"/>
            <p:cNvSpPr/>
            <p:nvPr/>
          </p:nvSpPr>
          <p:spPr>
            <a:xfrm>
              <a:off x="935214" y="1799534"/>
              <a:ext cx="1606414" cy="368572"/>
            </a:xfrm>
            <a:custGeom>
              <a:rect b="b" l="l" r="r" t="t"/>
              <a:pathLst>
                <a:path extrusionOk="0" h="8656" w="42006">
                  <a:moveTo>
                    <a:pt x="3001" y="0"/>
                  </a:moveTo>
                  <a:cubicBezTo>
                    <a:pt x="2168" y="0"/>
                    <a:pt x="1417" y="333"/>
                    <a:pt x="882" y="881"/>
                  </a:cubicBezTo>
                  <a:cubicBezTo>
                    <a:pt x="334" y="1429"/>
                    <a:pt x="1" y="2179"/>
                    <a:pt x="1" y="3012"/>
                  </a:cubicBezTo>
                  <a:lnTo>
                    <a:pt x="1" y="8311"/>
                  </a:lnTo>
                  <a:lnTo>
                    <a:pt x="24" y="8656"/>
                  </a:lnTo>
                  <a:cubicBezTo>
                    <a:pt x="108" y="7977"/>
                    <a:pt x="417" y="7358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12"/>
                  </a:cubicBezTo>
                  <a:cubicBezTo>
                    <a:pt x="42006" y="2881"/>
                    <a:pt x="42006" y="2774"/>
                    <a:pt x="41982" y="2655"/>
                  </a:cubicBezTo>
                  <a:cubicBezTo>
                    <a:pt x="41815" y="1155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4" name="Google Shape;2494;p62"/>
            <p:cNvSpPr/>
            <p:nvPr/>
          </p:nvSpPr>
          <p:spPr>
            <a:xfrm>
              <a:off x="935214" y="1769089"/>
              <a:ext cx="1606414" cy="384327"/>
            </a:xfrm>
            <a:custGeom>
              <a:rect b="b" l="l" r="r" t="t"/>
              <a:pathLst>
                <a:path extrusionOk="0" h="9026" w="42006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9026"/>
                  </a:lnTo>
                  <a:cubicBezTo>
                    <a:pt x="1" y="8192"/>
                    <a:pt x="334" y="7442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5" name="Google Shape;2495;p62"/>
            <p:cNvSpPr txBox="1"/>
            <p:nvPr/>
          </p:nvSpPr>
          <p:spPr>
            <a:xfrm>
              <a:off x="1081172" y="209766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Front End Development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6" name="Google Shape;2496;p62"/>
            <p:cNvSpPr txBox="1"/>
            <p:nvPr/>
          </p:nvSpPr>
          <p:spPr>
            <a:xfrm>
              <a:off x="1071825" y="1769313"/>
              <a:ext cx="1469700" cy="2559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5-7</a:t>
              </a:r>
              <a:endParaRPr b="1"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97" name="Google Shape;2497;p62"/>
          <p:cNvGrpSpPr/>
          <p:nvPr/>
        </p:nvGrpSpPr>
        <p:grpSpPr>
          <a:xfrm>
            <a:off x="2637988" y="2681796"/>
            <a:ext cx="2079971" cy="979046"/>
            <a:chOff x="933838" y="3005721"/>
            <a:chExt cx="2079971" cy="979046"/>
          </a:xfrm>
        </p:grpSpPr>
        <p:sp>
          <p:nvSpPr>
            <p:cNvPr id="2498" name="Google Shape;2498;p62"/>
            <p:cNvSpPr/>
            <p:nvPr/>
          </p:nvSpPr>
          <p:spPr>
            <a:xfrm>
              <a:off x="1033115" y="3023886"/>
              <a:ext cx="1980694" cy="960881"/>
            </a:xfrm>
            <a:custGeom>
              <a:rect b="b" l="l" r="r" t="t"/>
              <a:pathLst>
                <a:path extrusionOk="0" h="25126" w="51793">
                  <a:moveTo>
                    <a:pt x="33544" y="0"/>
                  </a:moveTo>
                  <a:cubicBezTo>
                    <a:pt x="33507" y="0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7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5"/>
                    <a:pt x="4322" y="25124"/>
                  </a:cubicBezTo>
                  <a:lnTo>
                    <a:pt x="34231" y="24136"/>
                  </a:lnTo>
                  <a:cubicBezTo>
                    <a:pt x="36207" y="24076"/>
                    <a:pt x="37767" y="22433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8"/>
                    <a:pt x="39636" y="16433"/>
                  </a:cubicBezTo>
                  <a:lnTo>
                    <a:pt x="42982" y="16325"/>
                  </a:lnTo>
                  <a:cubicBezTo>
                    <a:pt x="43004" y="16325"/>
                    <a:pt x="43026" y="16324"/>
                    <a:pt x="43049" y="16324"/>
                  </a:cubicBezTo>
                  <a:cubicBezTo>
                    <a:pt x="43772" y="16324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8"/>
                    <a:pt x="48078" y="18957"/>
                  </a:cubicBezTo>
                  <a:cubicBezTo>
                    <a:pt x="50162" y="18885"/>
                    <a:pt x="51793" y="17159"/>
                    <a:pt x="51721" y="15099"/>
                  </a:cubicBezTo>
                  <a:cubicBezTo>
                    <a:pt x="51663" y="13076"/>
                    <a:pt x="49974" y="11490"/>
                    <a:pt x="47940" y="11490"/>
                  </a:cubicBezTo>
                  <a:cubicBezTo>
                    <a:pt x="47903" y="11490"/>
                    <a:pt x="47865" y="11490"/>
                    <a:pt x="47828" y="11491"/>
                  </a:cubicBezTo>
                  <a:cubicBezTo>
                    <a:pt x="46459" y="11539"/>
                    <a:pt x="45292" y="12301"/>
                    <a:pt x="44661" y="13396"/>
                  </a:cubicBezTo>
                  <a:cubicBezTo>
                    <a:pt x="44327" y="14004"/>
                    <a:pt x="43673" y="14432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6"/>
                    <a:pt x="39511" y="14576"/>
                  </a:cubicBezTo>
                  <a:cubicBezTo>
                    <a:pt x="38397" y="14576"/>
                    <a:pt x="37480" y="13696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0"/>
                    <a:pt x="33544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9" name="Google Shape;2499;p62"/>
            <p:cNvSpPr/>
            <p:nvPr/>
          </p:nvSpPr>
          <p:spPr>
            <a:xfrm>
              <a:off x="933838" y="3261739"/>
              <a:ext cx="177598" cy="256061"/>
            </a:xfrm>
            <a:custGeom>
              <a:rect b="b" l="l" r="r" t="t"/>
              <a:pathLst>
                <a:path extrusionOk="0" h="6014" w="4644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7"/>
                    <a:pt x="1" y="2179"/>
                    <a:pt x="1" y="3001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0" name="Google Shape;2500;p62"/>
            <p:cNvSpPr/>
            <p:nvPr/>
          </p:nvSpPr>
          <p:spPr>
            <a:xfrm>
              <a:off x="1071816" y="3005721"/>
              <a:ext cx="1939277" cy="923901"/>
            </a:xfrm>
            <a:custGeom>
              <a:rect b="b" l="l" r="r" t="t"/>
              <a:pathLst>
                <a:path extrusionOk="0" h="24159" w="50710">
                  <a:moveTo>
                    <a:pt x="3549" y="1"/>
                  </a:moveTo>
                  <a:cubicBezTo>
                    <a:pt x="1584" y="1"/>
                    <a:pt x="1" y="1596"/>
                    <a:pt x="1" y="3561"/>
                  </a:cubicBezTo>
                  <a:lnTo>
                    <a:pt x="1" y="20610"/>
                  </a:lnTo>
                  <a:cubicBezTo>
                    <a:pt x="1" y="22563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3"/>
                    <a:pt x="36684" y="20610"/>
                  </a:cubicBezTo>
                  <a:lnTo>
                    <a:pt x="36684" y="18670"/>
                  </a:lnTo>
                  <a:cubicBezTo>
                    <a:pt x="36684" y="17550"/>
                    <a:pt x="37600" y="16634"/>
                    <a:pt x="38720" y="16634"/>
                  </a:cubicBezTo>
                  <a:lnTo>
                    <a:pt x="42030" y="16634"/>
                  </a:lnTo>
                  <a:cubicBezTo>
                    <a:pt x="42780" y="16634"/>
                    <a:pt x="43435" y="17039"/>
                    <a:pt x="43792" y="17634"/>
                  </a:cubicBezTo>
                  <a:cubicBezTo>
                    <a:pt x="44447" y="18705"/>
                    <a:pt x="45625" y="19432"/>
                    <a:pt x="46983" y="19432"/>
                  </a:cubicBezTo>
                  <a:cubicBezTo>
                    <a:pt x="49042" y="19432"/>
                    <a:pt x="50709" y="17765"/>
                    <a:pt x="50709" y="15693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3"/>
                    <a:pt x="43792" y="13764"/>
                  </a:cubicBezTo>
                  <a:cubicBezTo>
                    <a:pt x="43435" y="14360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8"/>
                    <a:pt x="36684" y="12728"/>
                  </a:cubicBezTo>
                  <a:lnTo>
                    <a:pt x="36684" y="3561"/>
                  </a:lnTo>
                  <a:cubicBezTo>
                    <a:pt x="36684" y="1596"/>
                    <a:pt x="35088" y="1"/>
                    <a:pt x="3312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1" name="Google Shape;2501;p62"/>
            <p:cNvSpPr/>
            <p:nvPr/>
          </p:nvSpPr>
          <p:spPr>
            <a:xfrm>
              <a:off x="2752419" y="3489753"/>
              <a:ext cx="232247" cy="232706"/>
            </a:xfrm>
            <a:custGeom>
              <a:rect b="b" l="l" r="r" t="t"/>
              <a:pathLst>
                <a:path extrusionOk="0" h="6085" w="6073">
                  <a:moveTo>
                    <a:pt x="3037" y="0"/>
                  </a:moveTo>
                  <a:cubicBezTo>
                    <a:pt x="1358" y="0"/>
                    <a:pt x="0" y="1369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69"/>
                    <a:pt x="4715" y="0"/>
                    <a:pt x="3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2" name="Google Shape;2502;p62"/>
            <p:cNvSpPr/>
            <p:nvPr/>
          </p:nvSpPr>
          <p:spPr>
            <a:xfrm>
              <a:off x="935214" y="3035660"/>
              <a:ext cx="1606414" cy="369104"/>
            </a:xfrm>
            <a:custGeom>
              <a:rect b="b" l="l" r="r" t="t"/>
              <a:pathLst>
                <a:path extrusionOk="0" h="8669" w="42006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0"/>
                    <a:pt x="882" y="6894"/>
                  </a:cubicBezTo>
                  <a:cubicBezTo>
                    <a:pt x="1417" y="6358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5"/>
                  </a:cubicBezTo>
                  <a:cubicBezTo>
                    <a:pt x="41815" y="1167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3" name="Google Shape;2503;p62"/>
            <p:cNvSpPr/>
            <p:nvPr/>
          </p:nvSpPr>
          <p:spPr>
            <a:xfrm>
              <a:off x="935214" y="3005729"/>
              <a:ext cx="1606414" cy="383794"/>
            </a:xfrm>
            <a:custGeom>
              <a:rect b="b" l="l" r="r" t="t"/>
              <a:pathLst>
                <a:path extrusionOk="0" h="9014" w="42006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68"/>
                    <a:pt x="1" y="3001"/>
                  </a:cubicBezTo>
                  <a:lnTo>
                    <a:pt x="1" y="9014"/>
                  </a:lnTo>
                  <a:cubicBezTo>
                    <a:pt x="1" y="8192"/>
                    <a:pt x="334" y="7430"/>
                    <a:pt x="882" y="6895"/>
                  </a:cubicBezTo>
                  <a:cubicBezTo>
                    <a:pt x="1417" y="6347"/>
                    <a:pt x="2168" y="6014"/>
                    <a:pt x="3001" y="6014"/>
                  </a:cubicBezTo>
                  <a:lnTo>
                    <a:pt x="39006" y="6014"/>
                  </a:lnTo>
                  <a:cubicBezTo>
                    <a:pt x="40660" y="6014"/>
                    <a:pt x="42006" y="4668"/>
                    <a:pt x="42006" y="3001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4" name="Google Shape;2504;p62"/>
            <p:cNvSpPr txBox="1"/>
            <p:nvPr/>
          </p:nvSpPr>
          <p:spPr>
            <a:xfrm>
              <a:off x="1081172" y="333811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Back End Development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5" name="Google Shape;2505;p62"/>
            <p:cNvSpPr txBox="1"/>
            <p:nvPr/>
          </p:nvSpPr>
          <p:spPr>
            <a:xfrm>
              <a:off x="1071825" y="3005788"/>
              <a:ext cx="1469700" cy="25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11-12</a:t>
              </a:r>
              <a:endParaRPr b="1"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06" name="Google Shape;2506;p62"/>
          <p:cNvGrpSpPr/>
          <p:nvPr/>
        </p:nvGrpSpPr>
        <p:grpSpPr>
          <a:xfrm>
            <a:off x="2637988" y="3918396"/>
            <a:ext cx="2079971" cy="979046"/>
            <a:chOff x="933838" y="3005721"/>
            <a:chExt cx="2079971" cy="979046"/>
          </a:xfrm>
        </p:grpSpPr>
        <p:sp>
          <p:nvSpPr>
            <p:cNvPr id="2507" name="Google Shape;2507;p62"/>
            <p:cNvSpPr/>
            <p:nvPr/>
          </p:nvSpPr>
          <p:spPr>
            <a:xfrm>
              <a:off x="1033115" y="3023886"/>
              <a:ext cx="1980694" cy="960881"/>
            </a:xfrm>
            <a:custGeom>
              <a:rect b="b" l="l" r="r" t="t"/>
              <a:pathLst>
                <a:path extrusionOk="0" h="25126" w="51793">
                  <a:moveTo>
                    <a:pt x="33544" y="0"/>
                  </a:moveTo>
                  <a:cubicBezTo>
                    <a:pt x="33507" y="0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7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5"/>
                    <a:pt x="4322" y="25124"/>
                  </a:cubicBezTo>
                  <a:lnTo>
                    <a:pt x="34231" y="24136"/>
                  </a:lnTo>
                  <a:cubicBezTo>
                    <a:pt x="36207" y="24076"/>
                    <a:pt x="37767" y="22433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8"/>
                    <a:pt x="39636" y="16433"/>
                  </a:cubicBezTo>
                  <a:lnTo>
                    <a:pt x="42982" y="16325"/>
                  </a:lnTo>
                  <a:cubicBezTo>
                    <a:pt x="43004" y="16325"/>
                    <a:pt x="43026" y="16324"/>
                    <a:pt x="43049" y="16324"/>
                  </a:cubicBezTo>
                  <a:cubicBezTo>
                    <a:pt x="43772" y="16324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8"/>
                    <a:pt x="48078" y="18957"/>
                  </a:cubicBezTo>
                  <a:cubicBezTo>
                    <a:pt x="50162" y="18885"/>
                    <a:pt x="51793" y="17159"/>
                    <a:pt x="51721" y="15099"/>
                  </a:cubicBezTo>
                  <a:cubicBezTo>
                    <a:pt x="51663" y="13076"/>
                    <a:pt x="49974" y="11490"/>
                    <a:pt x="47940" y="11490"/>
                  </a:cubicBezTo>
                  <a:cubicBezTo>
                    <a:pt x="47903" y="11490"/>
                    <a:pt x="47865" y="11490"/>
                    <a:pt x="47828" y="11491"/>
                  </a:cubicBezTo>
                  <a:cubicBezTo>
                    <a:pt x="46459" y="11539"/>
                    <a:pt x="45292" y="12301"/>
                    <a:pt x="44661" y="13396"/>
                  </a:cubicBezTo>
                  <a:cubicBezTo>
                    <a:pt x="44327" y="14004"/>
                    <a:pt x="43673" y="14432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6"/>
                    <a:pt x="39511" y="14576"/>
                  </a:cubicBezTo>
                  <a:cubicBezTo>
                    <a:pt x="38397" y="14576"/>
                    <a:pt x="37480" y="13696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0"/>
                    <a:pt x="33544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8" name="Google Shape;2508;p62"/>
            <p:cNvSpPr/>
            <p:nvPr/>
          </p:nvSpPr>
          <p:spPr>
            <a:xfrm>
              <a:off x="933838" y="3261739"/>
              <a:ext cx="177598" cy="256061"/>
            </a:xfrm>
            <a:custGeom>
              <a:rect b="b" l="l" r="r" t="t"/>
              <a:pathLst>
                <a:path extrusionOk="0" h="6014" w="4644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7"/>
                    <a:pt x="1" y="2179"/>
                    <a:pt x="1" y="3001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9" name="Google Shape;2509;p62"/>
            <p:cNvSpPr/>
            <p:nvPr/>
          </p:nvSpPr>
          <p:spPr>
            <a:xfrm>
              <a:off x="1071816" y="3005721"/>
              <a:ext cx="1939277" cy="923901"/>
            </a:xfrm>
            <a:custGeom>
              <a:rect b="b" l="l" r="r" t="t"/>
              <a:pathLst>
                <a:path extrusionOk="0" h="24159" w="50710">
                  <a:moveTo>
                    <a:pt x="3549" y="1"/>
                  </a:moveTo>
                  <a:cubicBezTo>
                    <a:pt x="1584" y="1"/>
                    <a:pt x="1" y="1596"/>
                    <a:pt x="1" y="3561"/>
                  </a:cubicBezTo>
                  <a:lnTo>
                    <a:pt x="1" y="20610"/>
                  </a:lnTo>
                  <a:cubicBezTo>
                    <a:pt x="1" y="22563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3"/>
                    <a:pt x="36684" y="20610"/>
                  </a:cubicBezTo>
                  <a:lnTo>
                    <a:pt x="36684" y="18670"/>
                  </a:lnTo>
                  <a:cubicBezTo>
                    <a:pt x="36684" y="17550"/>
                    <a:pt x="37600" y="16634"/>
                    <a:pt x="38720" y="16634"/>
                  </a:cubicBezTo>
                  <a:lnTo>
                    <a:pt x="42030" y="16634"/>
                  </a:lnTo>
                  <a:cubicBezTo>
                    <a:pt x="42780" y="16634"/>
                    <a:pt x="43435" y="17039"/>
                    <a:pt x="43792" y="17634"/>
                  </a:cubicBezTo>
                  <a:cubicBezTo>
                    <a:pt x="44447" y="18705"/>
                    <a:pt x="45625" y="19432"/>
                    <a:pt x="46983" y="19432"/>
                  </a:cubicBezTo>
                  <a:cubicBezTo>
                    <a:pt x="49042" y="19432"/>
                    <a:pt x="50709" y="17765"/>
                    <a:pt x="50709" y="15693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3"/>
                    <a:pt x="43792" y="13764"/>
                  </a:cubicBezTo>
                  <a:cubicBezTo>
                    <a:pt x="43435" y="14360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8"/>
                    <a:pt x="36684" y="12728"/>
                  </a:cubicBezTo>
                  <a:lnTo>
                    <a:pt x="36684" y="3561"/>
                  </a:lnTo>
                  <a:cubicBezTo>
                    <a:pt x="36684" y="1596"/>
                    <a:pt x="35088" y="1"/>
                    <a:pt x="3312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0" name="Google Shape;2510;p62"/>
            <p:cNvSpPr/>
            <p:nvPr/>
          </p:nvSpPr>
          <p:spPr>
            <a:xfrm>
              <a:off x="2752419" y="3489753"/>
              <a:ext cx="232247" cy="232706"/>
            </a:xfrm>
            <a:custGeom>
              <a:rect b="b" l="l" r="r" t="t"/>
              <a:pathLst>
                <a:path extrusionOk="0" h="6085" w="6073">
                  <a:moveTo>
                    <a:pt x="3037" y="0"/>
                  </a:moveTo>
                  <a:cubicBezTo>
                    <a:pt x="1358" y="0"/>
                    <a:pt x="0" y="1369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69"/>
                    <a:pt x="4715" y="0"/>
                    <a:pt x="3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1" name="Google Shape;2511;p62"/>
            <p:cNvSpPr/>
            <p:nvPr/>
          </p:nvSpPr>
          <p:spPr>
            <a:xfrm>
              <a:off x="935214" y="3035660"/>
              <a:ext cx="1606414" cy="369104"/>
            </a:xfrm>
            <a:custGeom>
              <a:rect b="b" l="l" r="r" t="t"/>
              <a:pathLst>
                <a:path extrusionOk="0" h="8669" w="42006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0"/>
                    <a:pt x="882" y="6894"/>
                  </a:cubicBezTo>
                  <a:cubicBezTo>
                    <a:pt x="1417" y="6358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5"/>
                  </a:cubicBezTo>
                  <a:cubicBezTo>
                    <a:pt x="41815" y="1167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2" name="Google Shape;2512;p62"/>
            <p:cNvSpPr/>
            <p:nvPr/>
          </p:nvSpPr>
          <p:spPr>
            <a:xfrm>
              <a:off x="935214" y="3005729"/>
              <a:ext cx="1606414" cy="383794"/>
            </a:xfrm>
            <a:custGeom>
              <a:rect b="b" l="l" r="r" t="t"/>
              <a:pathLst>
                <a:path extrusionOk="0" h="9014" w="42006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68"/>
                    <a:pt x="1" y="3001"/>
                  </a:cubicBezTo>
                  <a:lnTo>
                    <a:pt x="1" y="9014"/>
                  </a:lnTo>
                  <a:cubicBezTo>
                    <a:pt x="1" y="8192"/>
                    <a:pt x="334" y="7430"/>
                    <a:pt x="882" y="6895"/>
                  </a:cubicBezTo>
                  <a:cubicBezTo>
                    <a:pt x="1417" y="6347"/>
                    <a:pt x="2168" y="6014"/>
                    <a:pt x="3001" y="6014"/>
                  </a:cubicBezTo>
                  <a:lnTo>
                    <a:pt x="39006" y="6014"/>
                  </a:lnTo>
                  <a:cubicBezTo>
                    <a:pt x="40660" y="6014"/>
                    <a:pt x="42006" y="4668"/>
                    <a:pt x="42006" y="3001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3" name="Google Shape;2513;p62"/>
            <p:cNvSpPr txBox="1"/>
            <p:nvPr/>
          </p:nvSpPr>
          <p:spPr>
            <a:xfrm>
              <a:off x="1081172" y="333811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4" name="Google Shape;2514;p62"/>
            <p:cNvSpPr txBox="1"/>
            <p:nvPr/>
          </p:nvSpPr>
          <p:spPr>
            <a:xfrm>
              <a:off x="1071825" y="3005788"/>
              <a:ext cx="1469700" cy="255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Week 14</a:t>
              </a:r>
              <a:endParaRPr b="1"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63"/>
          <p:cNvSpPr txBox="1"/>
          <p:nvPr>
            <p:ph type="ctrTitle"/>
          </p:nvPr>
        </p:nvSpPr>
        <p:spPr>
          <a:xfrm>
            <a:off x="2646000" y="2175311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</a:t>
            </a:r>
            <a:r>
              <a:rPr lang="en"/>
              <a:t>Timeline</a:t>
            </a:r>
            <a:endParaRPr/>
          </a:p>
        </p:txBody>
      </p:sp>
      <p:sp>
        <p:nvSpPr>
          <p:cNvPr id="2520" name="Google Shape;2520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6" name="Google Shape;2526;p64"/>
          <p:cNvPicPr preferRelativeResize="0"/>
          <p:nvPr/>
        </p:nvPicPr>
        <p:blipFill rotWithShape="1">
          <a:blip r:embed="rId3">
            <a:alphaModFix/>
          </a:blip>
          <a:srcRect b="4989" l="0" r="0" t="5588"/>
          <a:stretch/>
        </p:blipFill>
        <p:spPr>
          <a:xfrm>
            <a:off x="1042800" y="284000"/>
            <a:ext cx="7058401" cy="473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7" name="Google Shape;2527;p64"/>
          <p:cNvCxnSpPr/>
          <p:nvPr/>
        </p:nvCxnSpPr>
        <p:spPr>
          <a:xfrm>
            <a:off x="6196025" y="973100"/>
            <a:ext cx="0" cy="41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28" name="Google Shape;2528;p64"/>
          <p:cNvSpPr/>
          <p:nvPr/>
        </p:nvSpPr>
        <p:spPr>
          <a:xfrm rot="5400000">
            <a:off x="7116325" y="2667950"/>
            <a:ext cx="538800" cy="976800"/>
          </a:xfrm>
          <a:prstGeom prst="wedgeRoundRectCallout">
            <a:avLst>
              <a:gd fmla="val -5299" name="adj1"/>
              <a:gd fmla="val 100448" name="adj2"/>
              <a:gd fmla="val 0" name="adj3"/>
            </a:avLst>
          </a:prstGeom>
          <a:solidFill>
            <a:srgbClr val="E1E7EC">
              <a:alpha val="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64"/>
          <p:cNvSpPr txBox="1"/>
          <p:nvPr/>
        </p:nvSpPr>
        <p:spPr>
          <a:xfrm>
            <a:off x="6870475" y="2879300"/>
            <a:ext cx="103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Where we were</a:t>
            </a:r>
            <a:endParaRPr sz="12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8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185" name="Google Shape;2185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3295" y="2497209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8475" y="129134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38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5821509" y="129135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38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3292784" y="129134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p38"/>
          <p:cNvSpPr txBox="1"/>
          <p:nvPr>
            <p:ph type="title"/>
          </p:nvPr>
        </p:nvSpPr>
        <p:spPr>
          <a:xfrm>
            <a:off x="5699081" y="2549114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90" name="Google Shape;2190;p38"/>
          <p:cNvSpPr txBox="1"/>
          <p:nvPr>
            <p:ph idx="3" type="title"/>
          </p:nvPr>
        </p:nvSpPr>
        <p:spPr>
          <a:xfrm>
            <a:off x="5696076" y="135665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91" name="Google Shape;2191;p38"/>
          <p:cNvSpPr txBox="1"/>
          <p:nvPr>
            <p:ph idx="5" type="title"/>
          </p:nvPr>
        </p:nvSpPr>
        <p:spPr>
          <a:xfrm>
            <a:off x="635832" y="135665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92" name="Google Shape;2192;p38"/>
          <p:cNvSpPr txBox="1"/>
          <p:nvPr>
            <p:ph idx="6" type="title"/>
          </p:nvPr>
        </p:nvSpPr>
        <p:spPr>
          <a:xfrm>
            <a:off x="3168581" y="135665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93" name="Google Shape;2193;p38"/>
          <p:cNvSpPr txBox="1"/>
          <p:nvPr>
            <p:ph idx="7" type="ctrTitle"/>
          </p:nvPr>
        </p:nvSpPr>
        <p:spPr>
          <a:xfrm>
            <a:off x="6689423" y="2676913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</a:t>
            </a:r>
            <a:endParaRPr/>
          </a:p>
        </p:txBody>
      </p:sp>
      <p:sp>
        <p:nvSpPr>
          <p:cNvPr id="2194" name="Google Shape;2194;p38"/>
          <p:cNvSpPr txBox="1"/>
          <p:nvPr>
            <p:ph idx="13" type="ctrTitle"/>
          </p:nvPr>
        </p:nvSpPr>
        <p:spPr>
          <a:xfrm>
            <a:off x="6687175" y="14205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2195" name="Google Shape;2195;p38"/>
          <p:cNvSpPr txBox="1"/>
          <p:nvPr>
            <p:ph idx="17" type="ctrTitle"/>
          </p:nvPr>
        </p:nvSpPr>
        <p:spPr>
          <a:xfrm>
            <a:off x="1621218" y="14844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196" name="Google Shape;2196;p38"/>
          <p:cNvSpPr txBox="1"/>
          <p:nvPr>
            <p:ph idx="19" type="ctrTitle"/>
          </p:nvPr>
        </p:nvSpPr>
        <p:spPr>
          <a:xfrm>
            <a:off x="4154206" y="14205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197" name="Google Shape;219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8" name="Google Shape;2198;p38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2078063" y="367624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38"/>
          <p:cNvSpPr txBox="1"/>
          <p:nvPr>
            <p:ph idx="4" type="title"/>
          </p:nvPr>
        </p:nvSpPr>
        <p:spPr>
          <a:xfrm>
            <a:off x="1955420" y="375495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200" name="Google Shape;2200;p38"/>
          <p:cNvSpPr txBox="1"/>
          <p:nvPr>
            <p:ph idx="15" type="ctrTitle"/>
          </p:nvPr>
        </p:nvSpPr>
        <p:spPr>
          <a:xfrm>
            <a:off x="2945056" y="37772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pic>
        <p:nvPicPr>
          <p:cNvPr id="2201" name="Google Shape;2201;p38"/>
          <p:cNvPicPr preferRelativeResize="0"/>
          <p:nvPr/>
        </p:nvPicPr>
        <p:blipFill>
          <a:blip r:embed="rId7">
            <a:alphaModFix amt="64000"/>
          </a:blip>
          <a:stretch>
            <a:fillRect/>
          </a:stretch>
        </p:blipFill>
        <p:spPr>
          <a:xfrm>
            <a:off x="3290545" y="24837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38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756225" y="24837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38"/>
          <p:cNvSpPr txBox="1"/>
          <p:nvPr>
            <p:ph type="title"/>
          </p:nvPr>
        </p:nvSpPr>
        <p:spPr>
          <a:xfrm>
            <a:off x="3166331" y="25357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04" name="Google Shape;2204;p38"/>
          <p:cNvSpPr txBox="1"/>
          <p:nvPr>
            <p:ph idx="4" type="title"/>
          </p:nvPr>
        </p:nvSpPr>
        <p:spPr>
          <a:xfrm>
            <a:off x="633582" y="25625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05" name="Google Shape;2205;p38"/>
          <p:cNvSpPr txBox="1"/>
          <p:nvPr>
            <p:ph idx="7" type="ctrTitle"/>
          </p:nvPr>
        </p:nvSpPr>
        <p:spPr>
          <a:xfrm>
            <a:off x="4218723" y="2535713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206" name="Google Shape;2206;p38"/>
          <p:cNvSpPr txBox="1"/>
          <p:nvPr>
            <p:ph idx="15" type="ctrTitle"/>
          </p:nvPr>
        </p:nvSpPr>
        <p:spPr>
          <a:xfrm>
            <a:off x="1650668" y="25357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pic>
        <p:nvPicPr>
          <p:cNvPr id="2207" name="Google Shape;2207;p38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4500600" y="368964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38"/>
          <p:cNvSpPr txBox="1"/>
          <p:nvPr>
            <p:ph idx="4" type="title"/>
          </p:nvPr>
        </p:nvSpPr>
        <p:spPr>
          <a:xfrm>
            <a:off x="4403295" y="375495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209" name="Google Shape;2209;p38"/>
          <p:cNvSpPr txBox="1"/>
          <p:nvPr>
            <p:ph idx="15" type="ctrTitle"/>
          </p:nvPr>
        </p:nvSpPr>
        <p:spPr>
          <a:xfrm>
            <a:off x="5367593" y="37906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65"/>
          <p:cNvSpPr txBox="1"/>
          <p:nvPr>
            <p:ph type="ctrTitle"/>
          </p:nvPr>
        </p:nvSpPr>
        <p:spPr>
          <a:xfrm>
            <a:off x="2646000" y="2175311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Timeline</a:t>
            </a:r>
            <a:endParaRPr/>
          </a:p>
        </p:txBody>
      </p:sp>
      <p:sp>
        <p:nvSpPr>
          <p:cNvPr id="2535" name="Google Shape;253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1" name="Google Shape;2541;p66"/>
          <p:cNvCxnSpPr/>
          <p:nvPr/>
        </p:nvCxnSpPr>
        <p:spPr>
          <a:xfrm>
            <a:off x="6196025" y="973100"/>
            <a:ext cx="0" cy="41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42" name="Google Shape;2542;p66"/>
          <p:cNvSpPr/>
          <p:nvPr/>
        </p:nvSpPr>
        <p:spPr>
          <a:xfrm rot="5400000">
            <a:off x="7116325" y="2667950"/>
            <a:ext cx="538800" cy="976800"/>
          </a:xfrm>
          <a:prstGeom prst="wedgeRoundRectCallout">
            <a:avLst>
              <a:gd fmla="val -5299" name="adj1"/>
              <a:gd fmla="val 100448" name="adj2"/>
              <a:gd fmla="val 0" name="adj3"/>
            </a:avLst>
          </a:prstGeom>
          <a:solidFill>
            <a:srgbClr val="E1E7EC">
              <a:alpha val="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66"/>
          <p:cNvSpPr txBox="1"/>
          <p:nvPr/>
        </p:nvSpPr>
        <p:spPr>
          <a:xfrm>
            <a:off x="6870475" y="2879300"/>
            <a:ext cx="103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Where we are now</a:t>
            </a:r>
            <a:endParaRPr sz="12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544" name="Google Shape;2544;p66"/>
          <p:cNvPicPr preferRelativeResize="0"/>
          <p:nvPr/>
        </p:nvPicPr>
        <p:blipFill rotWithShape="1">
          <a:blip r:embed="rId3">
            <a:alphaModFix/>
          </a:blip>
          <a:srcRect b="4987" l="0" r="0" t="5470"/>
          <a:stretch/>
        </p:blipFill>
        <p:spPr>
          <a:xfrm>
            <a:off x="991175" y="177850"/>
            <a:ext cx="7161649" cy="47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67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550" name="Google Shape;2550;p67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551" name="Google Shape;2551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68"/>
          <p:cNvSpPr txBox="1"/>
          <p:nvPr>
            <p:ph type="title"/>
          </p:nvPr>
        </p:nvSpPr>
        <p:spPr>
          <a:xfrm>
            <a:off x="732725" y="169435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 for listening.</a:t>
            </a:r>
            <a:br>
              <a:rPr lang="en" sz="5000"/>
            </a:br>
            <a:r>
              <a:rPr lang="en" sz="5000"/>
              <a:t>Any suggestions would be welcomed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7" name="Google Shape;2557;p68"/>
          <p:cNvGrpSpPr/>
          <p:nvPr/>
        </p:nvGrpSpPr>
        <p:grpSpPr>
          <a:xfrm>
            <a:off x="6336422" y="1217474"/>
            <a:ext cx="1174690" cy="1089572"/>
            <a:chOff x="3513010" y="3816134"/>
            <a:chExt cx="362223" cy="361108"/>
          </a:xfrm>
        </p:grpSpPr>
        <p:sp>
          <p:nvSpPr>
            <p:cNvPr id="2558" name="Google Shape;2558;p68"/>
            <p:cNvSpPr/>
            <p:nvPr/>
          </p:nvSpPr>
          <p:spPr>
            <a:xfrm>
              <a:off x="3513010" y="3816134"/>
              <a:ext cx="362223" cy="361108"/>
            </a:xfrm>
            <a:custGeom>
              <a:rect b="b" l="l" r="r" t="t"/>
              <a:pathLst>
                <a:path extrusionOk="0" h="11336" w="11371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8"/>
            <p:cNvSpPr/>
            <p:nvPr/>
          </p:nvSpPr>
          <p:spPr>
            <a:xfrm>
              <a:off x="3618450" y="3879112"/>
              <a:ext cx="157045" cy="24688"/>
            </a:xfrm>
            <a:custGeom>
              <a:rect b="b" l="l" r="r" t="t"/>
              <a:pathLst>
                <a:path extrusionOk="0" h="775" w="493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8"/>
            <p:cNvSpPr/>
            <p:nvPr/>
          </p:nvSpPr>
          <p:spPr>
            <a:xfrm>
              <a:off x="3618450" y="3921192"/>
              <a:ext cx="127834" cy="24688"/>
            </a:xfrm>
            <a:custGeom>
              <a:rect b="b" l="l" r="r" t="t"/>
              <a:pathLst>
                <a:path extrusionOk="0" h="775" w="4013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8"/>
            <p:cNvSpPr/>
            <p:nvPr/>
          </p:nvSpPr>
          <p:spPr>
            <a:xfrm>
              <a:off x="3617304" y="3962922"/>
              <a:ext cx="98655" cy="24688"/>
            </a:xfrm>
            <a:custGeom>
              <a:rect b="b" l="l" r="r" t="t"/>
              <a:pathLst>
                <a:path extrusionOk="0" h="775" w="3097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2" name="Google Shape;2562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39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15" name="Google Shape;2215;p39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2216" name="Google Shape;221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40"/>
          <p:cNvSpPr txBox="1"/>
          <p:nvPr>
            <p:ph type="ctrTitle"/>
          </p:nvPr>
        </p:nvSpPr>
        <p:spPr>
          <a:xfrm>
            <a:off x="597250" y="411900"/>
            <a:ext cx="7764300" cy="42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Online Educational Website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Free to use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Targeted audience: O and A level candidates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Evaluation using MCQs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Topics from the entire Cambridge syllabus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Vast range of subjects</a:t>
            </a:r>
            <a:endParaRPr sz="3000"/>
          </a:p>
        </p:txBody>
      </p:sp>
      <p:sp>
        <p:nvSpPr>
          <p:cNvPr id="2222" name="Google Shape;222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41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8" name="Google Shape;2228;p41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229" name="Google Shape;222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5" name="Google Shape;2235;p42"/>
          <p:cNvSpPr txBox="1"/>
          <p:nvPr/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What Motivated Us?</a:t>
            </a:r>
            <a:endParaRPr sz="30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36" name="Google Shape;2236;p42"/>
          <p:cNvSpPr txBox="1"/>
          <p:nvPr/>
        </p:nvSpPr>
        <p:spPr>
          <a:xfrm>
            <a:off x="714500" y="2916483"/>
            <a:ext cx="23364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Lack of online exam platforms for English Medium Students</a:t>
            </a:r>
            <a:endParaRPr sz="17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237" name="Google Shape;2237;p42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184625" y="172682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42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81400" y="172682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42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78177" y="172682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42"/>
          <p:cNvSpPr txBox="1"/>
          <p:nvPr/>
        </p:nvSpPr>
        <p:spPr>
          <a:xfrm>
            <a:off x="6095050" y="2916483"/>
            <a:ext cx="23364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Time wasted while going to different coaching centres</a:t>
            </a:r>
            <a:endParaRPr sz="17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41" name="Google Shape;2241;p42"/>
          <p:cNvSpPr txBox="1"/>
          <p:nvPr/>
        </p:nvSpPr>
        <p:spPr>
          <a:xfrm>
            <a:off x="3404775" y="2916483"/>
            <a:ext cx="23364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Thousands of taka wasted on mock exams</a:t>
            </a:r>
            <a:endParaRPr sz="17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42" name="Google Shape;2242;p42"/>
          <p:cNvSpPr/>
          <p:nvPr/>
        </p:nvSpPr>
        <p:spPr>
          <a:xfrm>
            <a:off x="1541250" y="1972663"/>
            <a:ext cx="511142" cy="639439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0C2E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3" name="Google Shape;2243;p42"/>
          <p:cNvGrpSpPr/>
          <p:nvPr/>
        </p:nvGrpSpPr>
        <p:grpSpPr>
          <a:xfrm>
            <a:off x="4261276" y="2003584"/>
            <a:ext cx="511138" cy="639441"/>
            <a:chOff x="2546900" y="2026175"/>
            <a:chExt cx="327275" cy="428925"/>
          </a:xfrm>
        </p:grpSpPr>
        <p:sp>
          <p:nvSpPr>
            <p:cNvPr id="2244" name="Google Shape;2244;p42"/>
            <p:cNvSpPr/>
            <p:nvPr/>
          </p:nvSpPr>
          <p:spPr>
            <a:xfrm>
              <a:off x="2546900" y="2146375"/>
              <a:ext cx="327275" cy="188850"/>
            </a:xfrm>
            <a:custGeom>
              <a:rect b="b" l="l" r="r" t="t"/>
              <a:pathLst>
                <a:path extrusionOk="0" h="7554" w="13091">
                  <a:moveTo>
                    <a:pt x="12594" y="512"/>
                  </a:moveTo>
                  <a:lnTo>
                    <a:pt x="12594" y="7042"/>
                  </a:lnTo>
                  <a:lnTo>
                    <a:pt x="512" y="7042"/>
                  </a:lnTo>
                  <a:lnTo>
                    <a:pt x="512" y="512"/>
                  </a:lnTo>
                  <a:close/>
                  <a:moveTo>
                    <a:pt x="256" y="0"/>
                  </a:moveTo>
                  <a:cubicBezTo>
                    <a:pt x="121" y="0"/>
                    <a:pt x="0" y="106"/>
                    <a:pt x="0" y="256"/>
                  </a:cubicBezTo>
                  <a:lnTo>
                    <a:pt x="0" y="7298"/>
                  </a:lnTo>
                  <a:cubicBezTo>
                    <a:pt x="0" y="7433"/>
                    <a:pt x="121" y="7553"/>
                    <a:pt x="256" y="7553"/>
                  </a:cubicBezTo>
                  <a:lnTo>
                    <a:pt x="12849" y="7553"/>
                  </a:lnTo>
                  <a:cubicBezTo>
                    <a:pt x="12985" y="7553"/>
                    <a:pt x="13090" y="7433"/>
                    <a:pt x="13090" y="7298"/>
                  </a:cubicBezTo>
                  <a:lnTo>
                    <a:pt x="13090" y="256"/>
                  </a:lnTo>
                  <a:cubicBezTo>
                    <a:pt x="13090" y="106"/>
                    <a:pt x="12985" y="0"/>
                    <a:pt x="12849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2"/>
            <p:cNvSpPr/>
            <p:nvPr/>
          </p:nvSpPr>
          <p:spPr>
            <a:xfrm>
              <a:off x="2573600" y="2173075"/>
              <a:ext cx="273850" cy="135450"/>
            </a:xfrm>
            <a:custGeom>
              <a:rect b="b" l="l" r="r" t="t"/>
              <a:pathLst>
                <a:path extrusionOk="0" h="5418" w="10954">
                  <a:moveTo>
                    <a:pt x="6290" y="482"/>
                  </a:moveTo>
                  <a:cubicBezTo>
                    <a:pt x="6741" y="979"/>
                    <a:pt x="7012" y="1806"/>
                    <a:pt x="7012" y="2709"/>
                  </a:cubicBezTo>
                  <a:cubicBezTo>
                    <a:pt x="7012" y="3612"/>
                    <a:pt x="6741" y="4439"/>
                    <a:pt x="6290" y="4921"/>
                  </a:cubicBezTo>
                  <a:lnTo>
                    <a:pt x="4665" y="4921"/>
                  </a:lnTo>
                  <a:cubicBezTo>
                    <a:pt x="4228" y="4439"/>
                    <a:pt x="3957" y="3612"/>
                    <a:pt x="3957" y="2709"/>
                  </a:cubicBezTo>
                  <a:cubicBezTo>
                    <a:pt x="3957" y="1821"/>
                    <a:pt x="4228" y="979"/>
                    <a:pt x="4665" y="482"/>
                  </a:cubicBezTo>
                  <a:close/>
                  <a:moveTo>
                    <a:pt x="9870" y="482"/>
                  </a:moveTo>
                  <a:cubicBezTo>
                    <a:pt x="9991" y="753"/>
                    <a:pt x="10201" y="949"/>
                    <a:pt x="10457" y="1069"/>
                  </a:cubicBezTo>
                  <a:lnTo>
                    <a:pt x="10457" y="4349"/>
                  </a:lnTo>
                  <a:cubicBezTo>
                    <a:pt x="10201" y="4454"/>
                    <a:pt x="9991" y="4665"/>
                    <a:pt x="9870" y="4921"/>
                  </a:cubicBezTo>
                  <a:lnTo>
                    <a:pt x="6922" y="4921"/>
                  </a:lnTo>
                  <a:cubicBezTo>
                    <a:pt x="7704" y="3551"/>
                    <a:pt x="7704" y="1866"/>
                    <a:pt x="6922" y="482"/>
                  </a:cubicBezTo>
                  <a:close/>
                  <a:moveTo>
                    <a:pt x="918" y="1"/>
                  </a:moveTo>
                  <a:cubicBezTo>
                    <a:pt x="798" y="1"/>
                    <a:pt x="693" y="76"/>
                    <a:pt x="662" y="196"/>
                  </a:cubicBezTo>
                  <a:cubicBezTo>
                    <a:pt x="617" y="422"/>
                    <a:pt x="437" y="602"/>
                    <a:pt x="196" y="648"/>
                  </a:cubicBezTo>
                  <a:cubicBezTo>
                    <a:pt x="91" y="678"/>
                    <a:pt x="15" y="783"/>
                    <a:pt x="15" y="903"/>
                  </a:cubicBezTo>
                  <a:lnTo>
                    <a:pt x="15" y="2122"/>
                  </a:lnTo>
                  <a:cubicBezTo>
                    <a:pt x="15" y="2288"/>
                    <a:pt x="140" y="2370"/>
                    <a:pt x="264" y="2370"/>
                  </a:cubicBezTo>
                  <a:cubicBezTo>
                    <a:pt x="388" y="2370"/>
                    <a:pt x="512" y="2288"/>
                    <a:pt x="512" y="2122"/>
                  </a:cubicBezTo>
                  <a:lnTo>
                    <a:pt x="512" y="1084"/>
                  </a:lnTo>
                  <a:cubicBezTo>
                    <a:pt x="783" y="964"/>
                    <a:pt x="978" y="753"/>
                    <a:pt x="1099" y="497"/>
                  </a:cubicBezTo>
                  <a:lnTo>
                    <a:pt x="4048" y="497"/>
                  </a:lnTo>
                  <a:cubicBezTo>
                    <a:pt x="3265" y="1866"/>
                    <a:pt x="3265" y="3551"/>
                    <a:pt x="4048" y="4936"/>
                  </a:cubicBezTo>
                  <a:lnTo>
                    <a:pt x="1099" y="4936"/>
                  </a:lnTo>
                  <a:cubicBezTo>
                    <a:pt x="978" y="4680"/>
                    <a:pt x="768" y="4469"/>
                    <a:pt x="512" y="4349"/>
                  </a:cubicBezTo>
                  <a:lnTo>
                    <a:pt x="512" y="3220"/>
                  </a:lnTo>
                  <a:cubicBezTo>
                    <a:pt x="512" y="3055"/>
                    <a:pt x="384" y="2972"/>
                    <a:pt x="256" y="2972"/>
                  </a:cubicBezTo>
                  <a:cubicBezTo>
                    <a:pt x="128" y="2972"/>
                    <a:pt x="0" y="3055"/>
                    <a:pt x="0" y="3220"/>
                  </a:cubicBezTo>
                  <a:lnTo>
                    <a:pt x="0" y="4544"/>
                  </a:lnTo>
                  <a:cubicBezTo>
                    <a:pt x="0" y="4650"/>
                    <a:pt x="76" y="4755"/>
                    <a:pt x="196" y="4785"/>
                  </a:cubicBezTo>
                  <a:lnTo>
                    <a:pt x="196" y="4770"/>
                  </a:lnTo>
                  <a:cubicBezTo>
                    <a:pt x="437" y="4830"/>
                    <a:pt x="617" y="4996"/>
                    <a:pt x="662" y="5237"/>
                  </a:cubicBezTo>
                  <a:cubicBezTo>
                    <a:pt x="693" y="5342"/>
                    <a:pt x="798" y="5417"/>
                    <a:pt x="918" y="5417"/>
                  </a:cubicBezTo>
                  <a:lnTo>
                    <a:pt x="10051" y="5417"/>
                  </a:lnTo>
                  <a:cubicBezTo>
                    <a:pt x="10171" y="5417"/>
                    <a:pt x="10262" y="5342"/>
                    <a:pt x="10292" y="5237"/>
                  </a:cubicBezTo>
                  <a:cubicBezTo>
                    <a:pt x="10352" y="4996"/>
                    <a:pt x="10532" y="4830"/>
                    <a:pt x="10758" y="4770"/>
                  </a:cubicBezTo>
                  <a:cubicBezTo>
                    <a:pt x="10879" y="4740"/>
                    <a:pt x="10954" y="4635"/>
                    <a:pt x="10954" y="4529"/>
                  </a:cubicBezTo>
                  <a:lnTo>
                    <a:pt x="10954" y="903"/>
                  </a:lnTo>
                  <a:cubicBezTo>
                    <a:pt x="10954" y="783"/>
                    <a:pt x="10879" y="678"/>
                    <a:pt x="10758" y="648"/>
                  </a:cubicBezTo>
                  <a:cubicBezTo>
                    <a:pt x="10532" y="602"/>
                    <a:pt x="10352" y="422"/>
                    <a:pt x="10292" y="196"/>
                  </a:cubicBezTo>
                  <a:cubicBezTo>
                    <a:pt x="10262" y="76"/>
                    <a:pt x="10171" y="1"/>
                    <a:pt x="10051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2"/>
            <p:cNvSpPr/>
            <p:nvPr/>
          </p:nvSpPr>
          <p:spPr>
            <a:xfrm>
              <a:off x="2596175" y="2220500"/>
              <a:ext cx="47400" cy="40625"/>
            </a:xfrm>
            <a:custGeom>
              <a:rect b="b" l="l" r="r" t="t"/>
              <a:pathLst>
                <a:path extrusionOk="0" h="1625" w="1896">
                  <a:moveTo>
                    <a:pt x="1092" y="494"/>
                  </a:moveTo>
                  <a:cubicBezTo>
                    <a:pt x="1168" y="494"/>
                    <a:pt x="1246" y="523"/>
                    <a:pt x="1309" y="586"/>
                  </a:cubicBezTo>
                  <a:cubicBezTo>
                    <a:pt x="1490" y="782"/>
                    <a:pt x="1354" y="1113"/>
                    <a:pt x="1083" y="1113"/>
                  </a:cubicBezTo>
                  <a:cubicBezTo>
                    <a:pt x="918" y="1113"/>
                    <a:pt x="768" y="977"/>
                    <a:pt x="783" y="812"/>
                  </a:cubicBezTo>
                  <a:cubicBezTo>
                    <a:pt x="783" y="619"/>
                    <a:pt x="934" y="494"/>
                    <a:pt x="1092" y="494"/>
                  </a:cubicBezTo>
                  <a:close/>
                  <a:moveTo>
                    <a:pt x="1080" y="0"/>
                  </a:moveTo>
                  <a:cubicBezTo>
                    <a:pt x="881" y="0"/>
                    <a:pt x="677" y="74"/>
                    <a:pt x="512" y="240"/>
                  </a:cubicBezTo>
                  <a:cubicBezTo>
                    <a:pt x="0" y="752"/>
                    <a:pt x="361" y="1624"/>
                    <a:pt x="1083" y="1624"/>
                  </a:cubicBezTo>
                  <a:cubicBezTo>
                    <a:pt x="1535" y="1624"/>
                    <a:pt x="1896" y="1263"/>
                    <a:pt x="1896" y="812"/>
                  </a:cubicBezTo>
                  <a:cubicBezTo>
                    <a:pt x="1896" y="324"/>
                    <a:pt x="1497" y="0"/>
                    <a:pt x="1080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2"/>
            <p:cNvSpPr/>
            <p:nvPr/>
          </p:nvSpPr>
          <p:spPr>
            <a:xfrm>
              <a:off x="2777850" y="2220500"/>
              <a:ext cx="47425" cy="40625"/>
            </a:xfrm>
            <a:custGeom>
              <a:rect b="b" l="l" r="r" t="t"/>
              <a:pathLst>
                <a:path extrusionOk="0" h="1625" w="1897">
                  <a:moveTo>
                    <a:pt x="813" y="496"/>
                  </a:moveTo>
                  <a:cubicBezTo>
                    <a:pt x="1084" y="496"/>
                    <a:pt x="1219" y="842"/>
                    <a:pt x="1023" y="1023"/>
                  </a:cubicBezTo>
                  <a:cubicBezTo>
                    <a:pt x="959" y="1087"/>
                    <a:pt x="881" y="1115"/>
                    <a:pt x="804" y="1115"/>
                  </a:cubicBezTo>
                  <a:cubicBezTo>
                    <a:pt x="647" y="1115"/>
                    <a:pt x="497" y="994"/>
                    <a:pt x="497" y="812"/>
                  </a:cubicBezTo>
                  <a:cubicBezTo>
                    <a:pt x="497" y="631"/>
                    <a:pt x="632" y="496"/>
                    <a:pt x="813" y="496"/>
                  </a:cubicBezTo>
                  <a:close/>
                  <a:moveTo>
                    <a:pt x="816" y="0"/>
                  </a:moveTo>
                  <a:cubicBezTo>
                    <a:pt x="399" y="0"/>
                    <a:pt x="0" y="324"/>
                    <a:pt x="0" y="812"/>
                  </a:cubicBezTo>
                  <a:cubicBezTo>
                    <a:pt x="0" y="1263"/>
                    <a:pt x="361" y="1624"/>
                    <a:pt x="813" y="1624"/>
                  </a:cubicBezTo>
                  <a:cubicBezTo>
                    <a:pt x="1535" y="1624"/>
                    <a:pt x="1896" y="752"/>
                    <a:pt x="1385" y="240"/>
                  </a:cubicBezTo>
                  <a:cubicBezTo>
                    <a:pt x="1219" y="74"/>
                    <a:pt x="1015" y="0"/>
                    <a:pt x="816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2"/>
            <p:cNvSpPr/>
            <p:nvPr/>
          </p:nvSpPr>
          <p:spPr>
            <a:xfrm>
              <a:off x="2689075" y="2192825"/>
              <a:ext cx="42525" cy="93675"/>
            </a:xfrm>
            <a:custGeom>
              <a:rect b="b" l="l" r="r" t="t"/>
              <a:pathLst>
                <a:path extrusionOk="0" h="3747" w="1701">
                  <a:moveTo>
                    <a:pt x="851" y="1"/>
                  </a:moveTo>
                  <a:cubicBezTo>
                    <a:pt x="726" y="1"/>
                    <a:pt x="602" y="83"/>
                    <a:pt x="602" y="249"/>
                  </a:cubicBezTo>
                  <a:lnTo>
                    <a:pt x="602" y="520"/>
                  </a:lnTo>
                  <a:cubicBezTo>
                    <a:pt x="271" y="550"/>
                    <a:pt x="16" y="821"/>
                    <a:pt x="16" y="1152"/>
                  </a:cubicBezTo>
                  <a:lnTo>
                    <a:pt x="16" y="1468"/>
                  </a:lnTo>
                  <a:cubicBezTo>
                    <a:pt x="16" y="1723"/>
                    <a:pt x="166" y="1934"/>
                    <a:pt x="407" y="2009"/>
                  </a:cubicBezTo>
                  <a:lnTo>
                    <a:pt x="1144" y="2250"/>
                  </a:lnTo>
                  <a:cubicBezTo>
                    <a:pt x="1159" y="2250"/>
                    <a:pt x="1174" y="2280"/>
                    <a:pt x="1189" y="2310"/>
                  </a:cubicBezTo>
                  <a:lnTo>
                    <a:pt x="1189" y="2536"/>
                  </a:lnTo>
                  <a:cubicBezTo>
                    <a:pt x="1189" y="2641"/>
                    <a:pt x="1099" y="2716"/>
                    <a:pt x="994" y="2716"/>
                  </a:cubicBezTo>
                  <a:lnTo>
                    <a:pt x="708" y="2716"/>
                  </a:lnTo>
                  <a:cubicBezTo>
                    <a:pt x="602" y="2716"/>
                    <a:pt x="512" y="2641"/>
                    <a:pt x="512" y="2536"/>
                  </a:cubicBezTo>
                  <a:cubicBezTo>
                    <a:pt x="512" y="2363"/>
                    <a:pt x="384" y="2276"/>
                    <a:pt x="258" y="2276"/>
                  </a:cubicBezTo>
                  <a:cubicBezTo>
                    <a:pt x="132" y="2276"/>
                    <a:pt x="8" y="2363"/>
                    <a:pt x="16" y="2536"/>
                  </a:cubicBezTo>
                  <a:cubicBezTo>
                    <a:pt x="0" y="2867"/>
                    <a:pt x="256" y="3168"/>
                    <a:pt x="587" y="3213"/>
                  </a:cubicBezTo>
                  <a:lnTo>
                    <a:pt x="587" y="3499"/>
                  </a:lnTo>
                  <a:cubicBezTo>
                    <a:pt x="587" y="3664"/>
                    <a:pt x="715" y="3747"/>
                    <a:pt x="843" y="3747"/>
                  </a:cubicBezTo>
                  <a:cubicBezTo>
                    <a:pt x="971" y="3747"/>
                    <a:pt x="1099" y="3664"/>
                    <a:pt x="1099" y="3499"/>
                  </a:cubicBezTo>
                  <a:lnTo>
                    <a:pt x="1099" y="3213"/>
                  </a:lnTo>
                  <a:cubicBezTo>
                    <a:pt x="1430" y="3168"/>
                    <a:pt x="1671" y="2867"/>
                    <a:pt x="1671" y="2536"/>
                  </a:cubicBezTo>
                  <a:lnTo>
                    <a:pt x="1686" y="2536"/>
                  </a:lnTo>
                  <a:lnTo>
                    <a:pt x="1686" y="2310"/>
                  </a:lnTo>
                  <a:cubicBezTo>
                    <a:pt x="1686" y="2069"/>
                    <a:pt x="1520" y="1844"/>
                    <a:pt x="1294" y="1768"/>
                  </a:cubicBezTo>
                  <a:lnTo>
                    <a:pt x="557" y="1528"/>
                  </a:lnTo>
                  <a:cubicBezTo>
                    <a:pt x="542" y="1528"/>
                    <a:pt x="512" y="1498"/>
                    <a:pt x="527" y="1468"/>
                  </a:cubicBezTo>
                  <a:lnTo>
                    <a:pt x="527" y="1152"/>
                  </a:lnTo>
                  <a:cubicBezTo>
                    <a:pt x="512" y="1076"/>
                    <a:pt x="572" y="1016"/>
                    <a:pt x="647" y="1016"/>
                  </a:cubicBezTo>
                  <a:lnTo>
                    <a:pt x="1054" y="1016"/>
                  </a:lnTo>
                  <a:cubicBezTo>
                    <a:pt x="1114" y="1016"/>
                    <a:pt x="1189" y="1076"/>
                    <a:pt x="1189" y="1152"/>
                  </a:cubicBezTo>
                  <a:cubicBezTo>
                    <a:pt x="1167" y="1332"/>
                    <a:pt x="1298" y="1422"/>
                    <a:pt x="1432" y="1422"/>
                  </a:cubicBezTo>
                  <a:cubicBezTo>
                    <a:pt x="1565" y="1422"/>
                    <a:pt x="1701" y="1332"/>
                    <a:pt x="1686" y="1152"/>
                  </a:cubicBezTo>
                  <a:cubicBezTo>
                    <a:pt x="1686" y="821"/>
                    <a:pt x="1430" y="550"/>
                    <a:pt x="1099" y="520"/>
                  </a:cubicBezTo>
                  <a:lnTo>
                    <a:pt x="1099" y="249"/>
                  </a:lnTo>
                  <a:cubicBezTo>
                    <a:pt x="1099" y="83"/>
                    <a:pt x="975" y="1"/>
                    <a:pt x="851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2"/>
            <p:cNvSpPr/>
            <p:nvPr/>
          </p:nvSpPr>
          <p:spPr>
            <a:xfrm>
              <a:off x="2557650" y="2026175"/>
              <a:ext cx="306350" cy="97650"/>
            </a:xfrm>
            <a:custGeom>
              <a:rect b="b" l="l" r="r" t="t"/>
              <a:pathLst>
                <a:path extrusionOk="0" h="3906" w="12254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2"/>
            <p:cNvSpPr/>
            <p:nvPr/>
          </p:nvSpPr>
          <p:spPr>
            <a:xfrm>
              <a:off x="2557800" y="2357750"/>
              <a:ext cx="314300" cy="97350"/>
            </a:xfrm>
            <a:custGeom>
              <a:rect b="b" l="l" r="r" t="t"/>
              <a:pathLst>
                <a:path extrusionOk="0" h="3894" w="12572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42"/>
          <p:cNvGrpSpPr/>
          <p:nvPr/>
        </p:nvGrpSpPr>
        <p:grpSpPr>
          <a:xfrm>
            <a:off x="6981292" y="2049220"/>
            <a:ext cx="511145" cy="548187"/>
            <a:chOff x="5823294" y="2309751"/>
            <a:chExt cx="315327" cy="314978"/>
          </a:xfrm>
        </p:grpSpPr>
        <p:sp>
          <p:nvSpPr>
            <p:cNvPr id="2252" name="Google Shape;2252;p42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2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2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2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2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2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2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2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2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2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2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2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2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2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2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2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43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74" name="Google Shape;2274;p4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2275" name="Google Shape;227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44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pic>
        <p:nvPicPr>
          <p:cNvPr id="2281" name="Google Shape;2281;p44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729523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4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44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>
            <a:off x="5966042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p44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CSS, JavaScript</a:t>
            </a:r>
            <a:endParaRPr/>
          </a:p>
        </p:txBody>
      </p:sp>
      <p:sp>
        <p:nvSpPr>
          <p:cNvPr id="2285" name="Google Shape;2285;p44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2286" name="Google Shape;2286;p44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2287" name="Google Shape;2287;p44"/>
          <p:cNvSpPr txBox="1"/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288" name="Google Shape;2288;p44"/>
          <p:cNvSpPr txBox="1"/>
          <p:nvPr>
            <p:ph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</a:t>
            </a:r>
            <a:endParaRPr/>
          </a:p>
        </p:txBody>
      </p:sp>
      <p:sp>
        <p:nvSpPr>
          <p:cNvPr id="2289" name="Google Shape;2289;p44"/>
          <p:cNvSpPr txBox="1"/>
          <p:nvPr>
            <p:ph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  <p:grpSp>
        <p:nvGrpSpPr>
          <p:cNvPr id="2290" name="Google Shape;2290;p44"/>
          <p:cNvGrpSpPr/>
          <p:nvPr/>
        </p:nvGrpSpPr>
        <p:grpSpPr>
          <a:xfrm>
            <a:off x="1290810" y="1557542"/>
            <a:ext cx="625413" cy="665110"/>
            <a:chOff x="859265" y="3348175"/>
            <a:chExt cx="312316" cy="368400"/>
          </a:xfrm>
        </p:grpSpPr>
        <p:sp>
          <p:nvSpPr>
            <p:cNvPr id="2291" name="Google Shape;2291;p44"/>
            <p:cNvSpPr/>
            <p:nvPr/>
          </p:nvSpPr>
          <p:spPr>
            <a:xfrm>
              <a:off x="968792" y="3507102"/>
              <a:ext cx="92498" cy="30589"/>
            </a:xfrm>
            <a:custGeom>
              <a:rect b="b" l="l" r="r" t="t"/>
              <a:pathLst>
                <a:path extrusionOk="0" h="961" w="2906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19" y="104"/>
                    <a:pt x="0" y="247"/>
                    <a:pt x="0" y="413"/>
                  </a:cubicBezTo>
                  <a:lnTo>
                    <a:pt x="0" y="794"/>
                  </a:lnTo>
                  <a:cubicBezTo>
                    <a:pt x="0" y="890"/>
                    <a:pt x="72" y="961"/>
                    <a:pt x="167" y="961"/>
                  </a:cubicBezTo>
                  <a:cubicBezTo>
                    <a:pt x="250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3" y="373"/>
                    <a:pt x="820" y="331"/>
                    <a:pt x="1157" y="331"/>
                  </a:cubicBezTo>
                  <a:cubicBezTo>
                    <a:pt x="1250" y="331"/>
                    <a:pt x="1345" y="334"/>
                    <a:pt x="1441" y="342"/>
                  </a:cubicBezTo>
                  <a:cubicBezTo>
                    <a:pt x="1977" y="366"/>
                    <a:pt x="2346" y="497"/>
                    <a:pt x="2572" y="735"/>
                  </a:cubicBezTo>
                  <a:cubicBezTo>
                    <a:pt x="2602" y="764"/>
                    <a:pt x="2646" y="779"/>
                    <a:pt x="2691" y="779"/>
                  </a:cubicBezTo>
                  <a:cubicBezTo>
                    <a:pt x="2736" y="779"/>
                    <a:pt x="2780" y="764"/>
                    <a:pt x="2810" y="735"/>
                  </a:cubicBezTo>
                  <a:cubicBezTo>
                    <a:pt x="2905" y="675"/>
                    <a:pt x="2905" y="556"/>
                    <a:pt x="2834" y="497"/>
                  </a:cubicBezTo>
                  <a:cubicBezTo>
                    <a:pt x="2432" y="102"/>
                    <a:pt x="1754" y="1"/>
                    <a:pt x="1169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911562" y="3458466"/>
              <a:ext cx="206577" cy="258109"/>
            </a:xfrm>
            <a:custGeom>
              <a:rect b="b" l="l" r="r" t="t"/>
              <a:pathLst>
                <a:path extrusionOk="0" h="8109" w="6490">
                  <a:moveTo>
                    <a:pt x="5061" y="322"/>
                  </a:moveTo>
                  <a:lnTo>
                    <a:pt x="5061" y="1953"/>
                  </a:lnTo>
                  <a:cubicBezTo>
                    <a:pt x="5061" y="2203"/>
                    <a:pt x="5001" y="2441"/>
                    <a:pt x="4894" y="2668"/>
                  </a:cubicBezTo>
                  <a:cubicBezTo>
                    <a:pt x="4882" y="2703"/>
                    <a:pt x="4882" y="2715"/>
                    <a:pt x="4882" y="2739"/>
                  </a:cubicBezTo>
                  <a:lnTo>
                    <a:pt x="4882" y="3215"/>
                  </a:lnTo>
                  <a:cubicBezTo>
                    <a:pt x="4882" y="3680"/>
                    <a:pt x="4703" y="4096"/>
                    <a:pt x="4358" y="4430"/>
                  </a:cubicBezTo>
                  <a:cubicBezTo>
                    <a:pt x="4044" y="4712"/>
                    <a:pt x="3660" y="4875"/>
                    <a:pt x="3244" y="4875"/>
                  </a:cubicBezTo>
                  <a:cubicBezTo>
                    <a:pt x="3203" y="4875"/>
                    <a:pt x="3161" y="4873"/>
                    <a:pt x="3120" y="4870"/>
                  </a:cubicBezTo>
                  <a:cubicBezTo>
                    <a:pt x="2275" y="4823"/>
                    <a:pt x="1596" y="4072"/>
                    <a:pt x="1596" y="3180"/>
                  </a:cubicBezTo>
                  <a:lnTo>
                    <a:pt x="1596" y="2763"/>
                  </a:lnTo>
                  <a:cubicBezTo>
                    <a:pt x="1596" y="2727"/>
                    <a:pt x="1596" y="2715"/>
                    <a:pt x="1572" y="2679"/>
                  </a:cubicBezTo>
                  <a:cubicBezTo>
                    <a:pt x="1477" y="2465"/>
                    <a:pt x="1417" y="2227"/>
                    <a:pt x="1417" y="1965"/>
                  </a:cubicBezTo>
                  <a:lnTo>
                    <a:pt x="1417" y="1596"/>
                  </a:lnTo>
                  <a:cubicBezTo>
                    <a:pt x="1417" y="894"/>
                    <a:pt x="1989" y="322"/>
                    <a:pt x="2691" y="322"/>
                  </a:cubicBezTo>
                  <a:close/>
                  <a:moveTo>
                    <a:pt x="4168" y="4989"/>
                  </a:moveTo>
                  <a:lnTo>
                    <a:pt x="4168" y="5299"/>
                  </a:lnTo>
                  <a:lnTo>
                    <a:pt x="3239" y="5930"/>
                  </a:lnTo>
                  <a:lnTo>
                    <a:pt x="2322" y="5299"/>
                  </a:lnTo>
                  <a:lnTo>
                    <a:pt x="2322" y="4989"/>
                  </a:lnTo>
                  <a:cubicBezTo>
                    <a:pt x="2560" y="5120"/>
                    <a:pt x="2822" y="5204"/>
                    <a:pt x="3108" y="5215"/>
                  </a:cubicBezTo>
                  <a:lnTo>
                    <a:pt x="3239" y="5215"/>
                  </a:lnTo>
                  <a:cubicBezTo>
                    <a:pt x="3572" y="5215"/>
                    <a:pt x="3882" y="5144"/>
                    <a:pt x="4168" y="4989"/>
                  </a:cubicBezTo>
                  <a:close/>
                  <a:moveTo>
                    <a:pt x="2191" y="5620"/>
                  </a:moveTo>
                  <a:lnTo>
                    <a:pt x="2989" y="6168"/>
                  </a:lnTo>
                  <a:lnTo>
                    <a:pt x="2560" y="6585"/>
                  </a:lnTo>
                  <a:lnTo>
                    <a:pt x="2548" y="6585"/>
                  </a:lnTo>
                  <a:lnTo>
                    <a:pt x="2024" y="5799"/>
                  </a:lnTo>
                  <a:lnTo>
                    <a:pt x="2191" y="5620"/>
                  </a:lnTo>
                  <a:close/>
                  <a:moveTo>
                    <a:pt x="4299" y="5596"/>
                  </a:moveTo>
                  <a:lnTo>
                    <a:pt x="4465" y="5775"/>
                  </a:lnTo>
                  <a:lnTo>
                    <a:pt x="3941" y="6585"/>
                  </a:lnTo>
                  <a:lnTo>
                    <a:pt x="3929" y="6585"/>
                  </a:lnTo>
                  <a:lnTo>
                    <a:pt x="3501" y="6156"/>
                  </a:lnTo>
                  <a:lnTo>
                    <a:pt x="4299" y="5596"/>
                  </a:lnTo>
                  <a:close/>
                  <a:moveTo>
                    <a:pt x="2703" y="1"/>
                  </a:moveTo>
                  <a:cubicBezTo>
                    <a:pt x="1810" y="1"/>
                    <a:pt x="1084" y="727"/>
                    <a:pt x="1084" y="1620"/>
                  </a:cubicBezTo>
                  <a:lnTo>
                    <a:pt x="1084" y="1977"/>
                  </a:lnTo>
                  <a:cubicBezTo>
                    <a:pt x="1084" y="2263"/>
                    <a:pt x="1143" y="2548"/>
                    <a:pt x="1262" y="2799"/>
                  </a:cubicBezTo>
                  <a:lnTo>
                    <a:pt x="1262" y="3191"/>
                  </a:lnTo>
                  <a:cubicBezTo>
                    <a:pt x="1262" y="3822"/>
                    <a:pt x="1548" y="4394"/>
                    <a:pt x="1989" y="4763"/>
                  </a:cubicBezTo>
                  <a:lnTo>
                    <a:pt x="1989" y="5335"/>
                  </a:lnTo>
                  <a:lnTo>
                    <a:pt x="1679" y="5656"/>
                  </a:lnTo>
                  <a:cubicBezTo>
                    <a:pt x="1655" y="5692"/>
                    <a:pt x="1632" y="5751"/>
                    <a:pt x="1632" y="5787"/>
                  </a:cubicBezTo>
                  <a:lnTo>
                    <a:pt x="596" y="6168"/>
                  </a:lnTo>
                  <a:cubicBezTo>
                    <a:pt x="239" y="6299"/>
                    <a:pt x="0" y="6620"/>
                    <a:pt x="0" y="7013"/>
                  </a:cubicBezTo>
                  <a:lnTo>
                    <a:pt x="0" y="7954"/>
                  </a:lnTo>
                  <a:cubicBezTo>
                    <a:pt x="0" y="8037"/>
                    <a:pt x="72" y="8109"/>
                    <a:pt x="155" y="8109"/>
                  </a:cubicBezTo>
                  <a:cubicBezTo>
                    <a:pt x="250" y="8109"/>
                    <a:pt x="322" y="8037"/>
                    <a:pt x="322" y="7954"/>
                  </a:cubicBezTo>
                  <a:lnTo>
                    <a:pt x="322" y="7013"/>
                  </a:lnTo>
                  <a:cubicBezTo>
                    <a:pt x="322" y="6775"/>
                    <a:pt x="477" y="6561"/>
                    <a:pt x="691" y="6489"/>
                  </a:cubicBezTo>
                  <a:lnTo>
                    <a:pt x="1798" y="6085"/>
                  </a:lnTo>
                  <a:lnTo>
                    <a:pt x="2263" y="6775"/>
                  </a:lnTo>
                  <a:cubicBezTo>
                    <a:pt x="2322" y="6859"/>
                    <a:pt x="2405" y="6918"/>
                    <a:pt x="2513" y="6918"/>
                  </a:cubicBezTo>
                  <a:lnTo>
                    <a:pt x="2536" y="6918"/>
                  </a:lnTo>
                  <a:cubicBezTo>
                    <a:pt x="2632" y="6918"/>
                    <a:pt x="2715" y="6894"/>
                    <a:pt x="2798" y="6823"/>
                  </a:cubicBezTo>
                  <a:lnTo>
                    <a:pt x="3072" y="6537"/>
                  </a:lnTo>
                  <a:lnTo>
                    <a:pt x="3072" y="7930"/>
                  </a:lnTo>
                  <a:cubicBezTo>
                    <a:pt x="3072" y="8025"/>
                    <a:pt x="3156" y="8097"/>
                    <a:pt x="3239" y="8097"/>
                  </a:cubicBezTo>
                  <a:cubicBezTo>
                    <a:pt x="3334" y="8097"/>
                    <a:pt x="3406" y="8025"/>
                    <a:pt x="3406" y="7930"/>
                  </a:cubicBezTo>
                  <a:lnTo>
                    <a:pt x="3406" y="6537"/>
                  </a:lnTo>
                  <a:lnTo>
                    <a:pt x="3691" y="6823"/>
                  </a:lnTo>
                  <a:cubicBezTo>
                    <a:pt x="3751" y="6882"/>
                    <a:pt x="3834" y="6918"/>
                    <a:pt x="3941" y="6918"/>
                  </a:cubicBezTo>
                  <a:lnTo>
                    <a:pt x="3965" y="6918"/>
                  </a:lnTo>
                  <a:cubicBezTo>
                    <a:pt x="4072" y="6906"/>
                    <a:pt x="4168" y="6859"/>
                    <a:pt x="4227" y="6775"/>
                  </a:cubicBezTo>
                  <a:lnTo>
                    <a:pt x="4680" y="6085"/>
                  </a:lnTo>
                  <a:lnTo>
                    <a:pt x="5787" y="6489"/>
                  </a:lnTo>
                  <a:cubicBezTo>
                    <a:pt x="6013" y="6561"/>
                    <a:pt x="6156" y="6775"/>
                    <a:pt x="6156" y="7013"/>
                  </a:cubicBezTo>
                  <a:lnTo>
                    <a:pt x="6156" y="7954"/>
                  </a:lnTo>
                  <a:cubicBezTo>
                    <a:pt x="6156" y="8037"/>
                    <a:pt x="6227" y="8109"/>
                    <a:pt x="6323" y="8109"/>
                  </a:cubicBezTo>
                  <a:cubicBezTo>
                    <a:pt x="6406" y="8109"/>
                    <a:pt x="6489" y="8037"/>
                    <a:pt x="6489" y="7954"/>
                  </a:cubicBezTo>
                  <a:lnTo>
                    <a:pt x="6489" y="7013"/>
                  </a:lnTo>
                  <a:cubicBezTo>
                    <a:pt x="6489" y="6632"/>
                    <a:pt x="6251" y="6299"/>
                    <a:pt x="5906" y="6168"/>
                  </a:cubicBezTo>
                  <a:lnTo>
                    <a:pt x="4870" y="5799"/>
                  </a:lnTo>
                  <a:cubicBezTo>
                    <a:pt x="4870" y="5751"/>
                    <a:pt x="4846" y="5704"/>
                    <a:pt x="4822" y="5656"/>
                  </a:cubicBezTo>
                  <a:lnTo>
                    <a:pt x="4513" y="5335"/>
                  </a:lnTo>
                  <a:lnTo>
                    <a:pt x="4513" y="4787"/>
                  </a:lnTo>
                  <a:cubicBezTo>
                    <a:pt x="4537" y="4751"/>
                    <a:pt x="4572" y="4727"/>
                    <a:pt x="4608" y="4692"/>
                  </a:cubicBezTo>
                  <a:cubicBezTo>
                    <a:pt x="5013" y="4323"/>
                    <a:pt x="5239" y="3787"/>
                    <a:pt x="5239" y="3251"/>
                  </a:cubicBezTo>
                  <a:lnTo>
                    <a:pt x="5239" y="2799"/>
                  </a:lnTo>
                  <a:cubicBezTo>
                    <a:pt x="5358" y="2537"/>
                    <a:pt x="5418" y="2263"/>
                    <a:pt x="5418" y="1977"/>
                  </a:cubicBezTo>
                  <a:lnTo>
                    <a:pt x="5418" y="167"/>
                  </a:lnTo>
                  <a:cubicBezTo>
                    <a:pt x="5418" y="72"/>
                    <a:pt x="5334" y="1"/>
                    <a:pt x="5251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946034" y="3694580"/>
              <a:ext cx="10663" cy="21613"/>
            </a:xfrm>
            <a:custGeom>
              <a:rect b="b" l="l" r="r" t="t"/>
              <a:pathLst>
                <a:path extrusionOk="0" h="679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24"/>
                  </a:lnTo>
                  <a:cubicBezTo>
                    <a:pt x="1" y="607"/>
                    <a:pt x="72" y="679"/>
                    <a:pt x="168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1073004" y="3694580"/>
              <a:ext cx="10631" cy="21613"/>
            </a:xfrm>
            <a:custGeom>
              <a:rect b="b" l="l" r="r" t="t"/>
              <a:pathLst>
                <a:path extrusionOk="0" h="679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24"/>
                  </a:lnTo>
                  <a:cubicBezTo>
                    <a:pt x="0" y="607"/>
                    <a:pt x="72" y="679"/>
                    <a:pt x="167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859265" y="3348175"/>
              <a:ext cx="312316" cy="293759"/>
            </a:xfrm>
            <a:custGeom>
              <a:rect b="b" l="l" r="r" t="t"/>
              <a:pathLst>
                <a:path extrusionOk="0" h="9229" w="9812">
                  <a:moveTo>
                    <a:pt x="3275" y="632"/>
                  </a:moveTo>
                  <a:cubicBezTo>
                    <a:pt x="3025" y="846"/>
                    <a:pt x="2786" y="1120"/>
                    <a:pt x="2560" y="1441"/>
                  </a:cubicBezTo>
                  <a:cubicBezTo>
                    <a:pt x="2417" y="1680"/>
                    <a:pt x="2286" y="1918"/>
                    <a:pt x="2179" y="2180"/>
                  </a:cubicBezTo>
                  <a:lnTo>
                    <a:pt x="1239" y="2180"/>
                  </a:lnTo>
                  <a:cubicBezTo>
                    <a:pt x="1762" y="1489"/>
                    <a:pt x="2453" y="941"/>
                    <a:pt x="3275" y="632"/>
                  </a:cubicBezTo>
                  <a:close/>
                  <a:moveTo>
                    <a:pt x="4703" y="346"/>
                  </a:moveTo>
                  <a:lnTo>
                    <a:pt x="4703" y="2180"/>
                  </a:lnTo>
                  <a:lnTo>
                    <a:pt x="2536" y="2180"/>
                  </a:lnTo>
                  <a:cubicBezTo>
                    <a:pt x="3036" y="1132"/>
                    <a:pt x="3810" y="429"/>
                    <a:pt x="4703" y="346"/>
                  </a:cubicBezTo>
                  <a:close/>
                  <a:moveTo>
                    <a:pt x="5049" y="346"/>
                  </a:moveTo>
                  <a:cubicBezTo>
                    <a:pt x="5942" y="418"/>
                    <a:pt x="6715" y="1120"/>
                    <a:pt x="7227" y="2180"/>
                  </a:cubicBezTo>
                  <a:lnTo>
                    <a:pt x="5049" y="2180"/>
                  </a:lnTo>
                  <a:lnTo>
                    <a:pt x="5049" y="346"/>
                  </a:lnTo>
                  <a:close/>
                  <a:moveTo>
                    <a:pt x="6489" y="644"/>
                  </a:moveTo>
                  <a:lnTo>
                    <a:pt x="6489" y="644"/>
                  </a:lnTo>
                  <a:cubicBezTo>
                    <a:pt x="7311" y="953"/>
                    <a:pt x="8013" y="1489"/>
                    <a:pt x="8525" y="2192"/>
                  </a:cubicBezTo>
                  <a:lnTo>
                    <a:pt x="7597" y="2192"/>
                  </a:lnTo>
                  <a:cubicBezTo>
                    <a:pt x="7477" y="1918"/>
                    <a:pt x="7358" y="1680"/>
                    <a:pt x="7204" y="1453"/>
                  </a:cubicBezTo>
                  <a:cubicBezTo>
                    <a:pt x="7001" y="1132"/>
                    <a:pt x="6763" y="858"/>
                    <a:pt x="6489" y="644"/>
                  </a:cubicBezTo>
                  <a:close/>
                  <a:moveTo>
                    <a:pt x="2024" y="2513"/>
                  </a:moveTo>
                  <a:cubicBezTo>
                    <a:pt x="1786" y="3192"/>
                    <a:pt x="1655" y="3930"/>
                    <a:pt x="1632" y="4716"/>
                  </a:cubicBezTo>
                  <a:lnTo>
                    <a:pt x="334" y="4716"/>
                  </a:lnTo>
                  <a:cubicBezTo>
                    <a:pt x="358" y="3918"/>
                    <a:pt x="596" y="3168"/>
                    <a:pt x="1000" y="2513"/>
                  </a:cubicBezTo>
                  <a:close/>
                  <a:moveTo>
                    <a:pt x="8751" y="2513"/>
                  </a:moveTo>
                  <a:cubicBezTo>
                    <a:pt x="9156" y="3156"/>
                    <a:pt x="9394" y="3918"/>
                    <a:pt x="9430" y="4716"/>
                  </a:cubicBezTo>
                  <a:lnTo>
                    <a:pt x="8132" y="4716"/>
                  </a:lnTo>
                  <a:cubicBezTo>
                    <a:pt x="8120" y="3930"/>
                    <a:pt x="7978" y="3192"/>
                    <a:pt x="7728" y="2513"/>
                  </a:cubicBezTo>
                  <a:close/>
                  <a:moveTo>
                    <a:pt x="9430" y="5049"/>
                  </a:moveTo>
                  <a:cubicBezTo>
                    <a:pt x="9394" y="5811"/>
                    <a:pt x="9192" y="6549"/>
                    <a:pt x="8799" y="7192"/>
                  </a:cubicBezTo>
                  <a:cubicBezTo>
                    <a:pt x="8787" y="7204"/>
                    <a:pt x="8775" y="7228"/>
                    <a:pt x="8751" y="7252"/>
                  </a:cubicBezTo>
                  <a:lnTo>
                    <a:pt x="7728" y="7252"/>
                  </a:lnTo>
                  <a:cubicBezTo>
                    <a:pt x="7739" y="7204"/>
                    <a:pt x="7763" y="7156"/>
                    <a:pt x="7775" y="7097"/>
                  </a:cubicBezTo>
                  <a:cubicBezTo>
                    <a:pt x="8001" y="6466"/>
                    <a:pt x="8120" y="5775"/>
                    <a:pt x="8132" y="5049"/>
                  </a:cubicBezTo>
                  <a:close/>
                  <a:moveTo>
                    <a:pt x="1632" y="5061"/>
                  </a:moveTo>
                  <a:cubicBezTo>
                    <a:pt x="1655" y="5775"/>
                    <a:pt x="1762" y="6466"/>
                    <a:pt x="1989" y="7121"/>
                  </a:cubicBezTo>
                  <a:cubicBezTo>
                    <a:pt x="2001" y="7156"/>
                    <a:pt x="2013" y="7216"/>
                    <a:pt x="2024" y="7264"/>
                  </a:cubicBezTo>
                  <a:lnTo>
                    <a:pt x="989" y="7264"/>
                  </a:lnTo>
                  <a:cubicBezTo>
                    <a:pt x="584" y="6609"/>
                    <a:pt x="358" y="5847"/>
                    <a:pt x="334" y="5061"/>
                  </a:cubicBezTo>
                  <a:close/>
                  <a:moveTo>
                    <a:pt x="4882" y="1"/>
                  </a:moveTo>
                  <a:cubicBezTo>
                    <a:pt x="3572" y="1"/>
                    <a:pt x="2358" y="513"/>
                    <a:pt x="1429" y="1430"/>
                  </a:cubicBezTo>
                  <a:cubicBezTo>
                    <a:pt x="512" y="2358"/>
                    <a:pt x="0" y="3573"/>
                    <a:pt x="0" y="4882"/>
                  </a:cubicBezTo>
                  <a:cubicBezTo>
                    <a:pt x="0" y="6716"/>
                    <a:pt x="1012" y="8371"/>
                    <a:pt x="2644" y="9216"/>
                  </a:cubicBezTo>
                  <a:cubicBezTo>
                    <a:pt x="2667" y="9228"/>
                    <a:pt x="2679" y="9228"/>
                    <a:pt x="2715" y="9228"/>
                  </a:cubicBezTo>
                  <a:cubicBezTo>
                    <a:pt x="2775" y="9228"/>
                    <a:pt x="2834" y="9204"/>
                    <a:pt x="2858" y="9145"/>
                  </a:cubicBezTo>
                  <a:cubicBezTo>
                    <a:pt x="2905" y="9050"/>
                    <a:pt x="2882" y="8966"/>
                    <a:pt x="2786" y="8919"/>
                  </a:cubicBezTo>
                  <a:cubicBezTo>
                    <a:pt x="2167" y="8585"/>
                    <a:pt x="1643" y="8133"/>
                    <a:pt x="1239" y="7597"/>
                  </a:cubicBezTo>
                  <a:lnTo>
                    <a:pt x="2179" y="7597"/>
                  </a:lnTo>
                  <a:cubicBezTo>
                    <a:pt x="2382" y="8049"/>
                    <a:pt x="2644" y="8466"/>
                    <a:pt x="2941" y="8800"/>
                  </a:cubicBezTo>
                  <a:cubicBezTo>
                    <a:pt x="2972" y="8837"/>
                    <a:pt x="3013" y="8855"/>
                    <a:pt x="3057" y="8855"/>
                  </a:cubicBezTo>
                  <a:cubicBezTo>
                    <a:pt x="3097" y="8855"/>
                    <a:pt x="3140" y="8840"/>
                    <a:pt x="3179" y="8811"/>
                  </a:cubicBezTo>
                  <a:cubicBezTo>
                    <a:pt x="3251" y="8752"/>
                    <a:pt x="3251" y="8645"/>
                    <a:pt x="3191" y="8573"/>
                  </a:cubicBezTo>
                  <a:cubicBezTo>
                    <a:pt x="2941" y="8288"/>
                    <a:pt x="2727" y="7966"/>
                    <a:pt x="2548" y="7597"/>
                  </a:cubicBezTo>
                  <a:cubicBezTo>
                    <a:pt x="2644" y="7573"/>
                    <a:pt x="2703" y="7514"/>
                    <a:pt x="2703" y="7430"/>
                  </a:cubicBezTo>
                  <a:cubicBezTo>
                    <a:pt x="2703" y="7335"/>
                    <a:pt x="2620" y="7264"/>
                    <a:pt x="2536" y="7264"/>
                  </a:cubicBezTo>
                  <a:lnTo>
                    <a:pt x="2417" y="7264"/>
                  </a:lnTo>
                  <a:cubicBezTo>
                    <a:pt x="2167" y="6609"/>
                    <a:pt x="2001" y="5847"/>
                    <a:pt x="1977" y="5061"/>
                  </a:cubicBezTo>
                  <a:lnTo>
                    <a:pt x="2179" y="5061"/>
                  </a:lnTo>
                  <a:cubicBezTo>
                    <a:pt x="2263" y="5061"/>
                    <a:pt x="2346" y="4990"/>
                    <a:pt x="2346" y="4894"/>
                  </a:cubicBezTo>
                  <a:cubicBezTo>
                    <a:pt x="2346" y="4811"/>
                    <a:pt x="2263" y="4740"/>
                    <a:pt x="2179" y="4740"/>
                  </a:cubicBezTo>
                  <a:lnTo>
                    <a:pt x="1977" y="4740"/>
                  </a:lnTo>
                  <a:cubicBezTo>
                    <a:pt x="2001" y="3930"/>
                    <a:pt x="2155" y="3192"/>
                    <a:pt x="2417" y="2537"/>
                  </a:cubicBezTo>
                  <a:lnTo>
                    <a:pt x="4739" y="2537"/>
                  </a:lnTo>
                  <a:lnTo>
                    <a:pt x="4739" y="2906"/>
                  </a:lnTo>
                  <a:cubicBezTo>
                    <a:pt x="4739" y="2989"/>
                    <a:pt x="4810" y="3073"/>
                    <a:pt x="4894" y="3073"/>
                  </a:cubicBezTo>
                  <a:cubicBezTo>
                    <a:pt x="4989" y="3073"/>
                    <a:pt x="5061" y="2989"/>
                    <a:pt x="5061" y="2906"/>
                  </a:cubicBezTo>
                  <a:lnTo>
                    <a:pt x="5061" y="2537"/>
                  </a:lnTo>
                  <a:lnTo>
                    <a:pt x="7382" y="2537"/>
                  </a:lnTo>
                  <a:cubicBezTo>
                    <a:pt x="7632" y="3168"/>
                    <a:pt x="7787" y="3930"/>
                    <a:pt x="7811" y="4740"/>
                  </a:cubicBezTo>
                  <a:lnTo>
                    <a:pt x="7620" y="4740"/>
                  </a:lnTo>
                  <a:cubicBezTo>
                    <a:pt x="7537" y="4740"/>
                    <a:pt x="7454" y="4811"/>
                    <a:pt x="7454" y="4894"/>
                  </a:cubicBezTo>
                  <a:cubicBezTo>
                    <a:pt x="7454" y="4990"/>
                    <a:pt x="7537" y="5061"/>
                    <a:pt x="7620" y="5061"/>
                  </a:cubicBezTo>
                  <a:lnTo>
                    <a:pt x="7811" y="5061"/>
                  </a:lnTo>
                  <a:cubicBezTo>
                    <a:pt x="7799" y="5847"/>
                    <a:pt x="7656" y="6609"/>
                    <a:pt x="7382" y="7264"/>
                  </a:cubicBezTo>
                  <a:lnTo>
                    <a:pt x="7263" y="7264"/>
                  </a:lnTo>
                  <a:cubicBezTo>
                    <a:pt x="7180" y="7264"/>
                    <a:pt x="7096" y="7335"/>
                    <a:pt x="7096" y="7430"/>
                  </a:cubicBezTo>
                  <a:cubicBezTo>
                    <a:pt x="7096" y="7514"/>
                    <a:pt x="7156" y="7597"/>
                    <a:pt x="7251" y="7597"/>
                  </a:cubicBezTo>
                  <a:cubicBezTo>
                    <a:pt x="7073" y="7966"/>
                    <a:pt x="6846" y="8311"/>
                    <a:pt x="6608" y="8573"/>
                  </a:cubicBezTo>
                  <a:cubicBezTo>
                    <a:pt x="6549" y="8645"/>
                    <a:pt x="6549" y="8752"/>
                    <a:pt x="6620" y="8811"/>
                  </a:cubicBezTo>
                  <a:cubicBezTo>
                    <a:pt x="6656" y="8847"/>
                    <a:pt x="6704" y="8859"/>
                    <a:pt x="6739" y="8859"/>
                  </a:cubicBezTo>
                  <a:cubicBezTo>
                    <a:pt x="6787" y="8859"/>
                    <a:pt x="6835" y="8847"/>
                    <a:pt x="6882" y="8800"/>
                  </a:cubicBezTo>
                  <a:cubicBezTo>
                    <a:pt x="7180" y="8466"/>
                    <a:pt x="7442" y="8049"/>
                    <a:pt x="7632" y="7597"/>
                  </a:cubicBezTo>
                  <a:lnTo>
                    <a:pt x="8573" y="7597"/>
                  </a:lnTo>
                  <a:cubicBezTo>
                    <a:pt x="8204" y="8085"/>
                    <a:pt x="7739" y="8514"/>
                    <a:pt x="7192" y="8823"/>
                  </a:cubicBezTo>
                  <a:cubicBezTo>
                    <a:pt x="7120" y="8871"/>
                    <a:pt x="7085" y="8978"/>
                    <a:pt x="7132" y="9061"/>
                  </a:cubicBezTo>
                  <a:cubicBezTo>
                    <a:pt x="7163" y="9116"/>
                    <a:pt x="7215" y="9145"/>
                    <a:pt x="7274" y="9145"/>
                  </a:cubicBezTo>
                  <a:cubicBezTo>
                    <a:pt x="7305" y="9145"/>
                    <a:pt x="7338" y="9137"/>
                    <a:pt x="7370" y="9121"/>
                  </a:cubicBezTo>
                  <a:cubicBezTo>
                    <a:pt x="8097" y="8704"/>
                    <a:pt x="8704" y="8097"/>
                    <a:pt x="9144" y="7371"/>
                  </a:cubicBezTo>
                  <a:cubicBezTo>
                    <a:pt x="9585" y="6621"/>
                    <a:pt x="9811" y="5763"/>
                    <a:pt x="9811" y="4894"/>
                  </a:cubicBezTo>
                  <a:cubicBezTo>
                    <a:pt x="9763" y="3585"/>
                    <a:pt x="9263" y="2346"/>
                    <a:pt x="8335" y="1430"/>
                  </a:cubicBezTo>
                  <a:cubicBezTo>
                    <a:pt x="7418" y="513"/>
                    <a:pt x="6192" y="1"/>
                    <a:pt x="488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6" name="Google Shape;2296;p44"/>
          <p:cNvGrpSpPr/>
          <p:nvPr/>
        </p:nvGrpSpPr>
        <p:grpSpPr>
          <a:xfrm>
            <a:off x="3984526" y="1557552"/>
            <a:ext cx="712468" cy="665085"/>
            <a:chOff x="6069423" y="2891892"/>
            <a:chExt cx="362321" cy="364231"/>
          </a:xfrm>
        </p:grpSpPr>
        <p:sp>
          <p:nvSpPr>
            <p:cNvPr id="2297" name="Google Shape;2297;p44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3" name="Google Shape;2303;p44"/>
          <p:cNvGrpSpPr/>
          <p:nvPr/>
        </p:nvGrpSpPr>
        <p:grpSpPr>
          <a:xfrm>
            <a:off x="6594039" y="1644833"/>
            <a:ext cx="848724" cy="577789"/>
            <a:chOff x="7009649" y="1541981"/>
            <a:chExt cx="524940" cy="320655"/>
          </a:xfrm>
        </p:grpSpPr>
        <p:sp>
          <p:nvSpPr>
            <p:cNvPr id="2304" name="Google Shape;2304;p44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4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2" name="Google Shape;231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340763"/>
      </a:dk2>
      <a:lt2>
        <a:srgbClr val="773DC6"/>
      </a:lt2>
      <a:accent1>
        <a:srgbClr val="773DC6"/>
      </a:accent1>
      <a:accent2>
        <a:srgbClr val="A9D3E3"/>
      </a:accent2>
      <a:accent3>
        <a:srgbClr val="C39FE8"/>
      </a:accent3>
      <a:accent4>
        <a:srgbClr val="A49EDC"/>
      </a:accent4>
      <a:accent5>
        <a:srgbClr val="78B9D2"/>
      </a:accent5>
      <a:accent6>
        <a:srgbClr val="9D6FDC"/>
      </a:accent6>
      <a:hlink>
        <a:srgbClr val="340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